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9"/>
  </p:notesMasterIdLst>
  <p:handoutMasterIdLst>
    <p:handoutMasterId r:id="rId20"/>
  </p:handoutMasterIdLst>
  <p:sldIdLst>
    <p:sldId id="256" r:id="rId5"/>
    <p:sldId id="285" r:id="rId6"/>
    <p:sldId id="287" r:id="rId7"/>
    <p:sldId id="278" r:id="rId8"/>
    <p:sldId id="261" r:id="rId9"/>
    <p:sldId id="260" r:id="rId10"/>
    <p:sldId id="284" r:id="rId11"/>
    <p:sldId id="288" r:id="rId12"/>
    <p:sldId id="281" r:id="rId13"/>
    <p:sldId id="264" r:id="rId14"/>
    <p:sldId id="289" r:id="rId15"/>
    <p:sldId id="265" r:id="rId16"/>
    <p:sldId id="267" r:id="rId17"/>
    <p:sldId id="29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128" userDrawn="1">
          <p15:clr>
            <a:srgbClr val="A4A3A4"/>
          </p15:clr>
        </p15:guide>
        <p15:guide id="2" orient="horz" pos="9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5A5A5"/>
    <a:srgbClr val="BEB9AA"/>
    <a:srgbClr val="C0C9C2"/>
    <a:srgbClr val="AA9D92"/>
    <a:srgbClr val="F2F1EE"/>
    <a:srgbClr val="D8D2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2" autoAdjust="0"/>
    <p:restoredTop sz="93595" autoAdjust="0"/>
  </p:normalViewPr>
  <p:slideViewPr>
    <p:cSldViewPr snapToGrid="0">
      <p:cViewPr varScale="1">
        <p:scale>
          <a:sx n="63" d="100"/>
          <a:sy n="63" d="100"/>
        </p:scale>
        <p:origin x="840" y="32"/>
      </p:cViewPr>
      <p:guideLst>
        <p:guide pos="4128"/>
        <p:guide orient="horz" pos="960"/>
      </p:guideLst>
    </p:cSldViewPr>
  </p:slideViewPr>
  <p:outlineViewPr>
    <p:cViewPr>
      <p:scale>
        <a:sx n="33" d="100"/>
        <a:sy n="33" d="100"/>
      </p:scale>
      <p:origin x="0" y="-4027"/>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65" d="100"/>
          <a:sy n="65" d="100"/>
        </p:scale>
        <p:origin x="2299"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80C046E-BB9D-46D3-9A76-F71DD66D1B51}" type="doc">
      <dgm:prSet loTypeId="urn:microsoft.com/office/officeart/2008/layout/LinedList" loCatId="list" qsTypeId="urn:microsoft.com/office/officeart/2005/8/quickstyle/simple1" qsCatId="simple" csTypeId="urn:microsoft.com/office/officeart/2005/8/colors/accent0_1" csCatId="mainScheme"/>
      <dgm:spPr/>
      <dgm:t>
        <a:bodyPr/>
        <a:lstStyle/>
        <a:p>
          <a:endParaRPr lang="en-IN"/>
        </a:p>
      </dgm:t>
    </dgm:pt>
    <dgm:pt modelId="{DAE0F416-B885-46F0-98DF-DC75C65E50E9}">
      <dgm:prSet/>
      <dgm:spPr/>
      <dgm:t>
        <a:bodyPr/>
        <a:lstStyle/>
        <a:p>
          <a:r>
            <a:rPr lang="en-US" dirty="0"/>
            <a:t>Bird population is decreasing dramatically. Bird identification system that does not require physical intervention.</a:t>
          </a:r>
          <a:endParaRPr lang="en-IN" dirty="0"/>
        </a:p>
      </dgm:t>
    </dgm:pt>
    <dgm:pt modelId="{5E142571-BCC0-4C4C-98DA-910F0366D201}" type="parTrans" cxnId="{694F503D-3D14-4483-9A06-811D8CF92DB2}">
      <dgm:prSet/>
      <dgm:spPr/>
      <dgm:t>
        <a:bodyPr/>
        <a:lstStyle/>
        <a:p>
          <a:endParaRPr lang="en-IN"/>
        </a:p>
      </dgm:t>
    </dgm:pt>
    <dgm:pt modelId="{1FCBDFCF-34FD-4FD1-B206-A3ABAB453C75}" type="sibTrans" cxnId="{694F503D-3D14-4483-9A06-811D8CF92DB2}">
      <dgm:prSet/>
      <dgm:spPr/>
      <dgm:t>
        <a:bodyPr/>
        <a:lstStyle/>
        <a:p>
          <a:endParaRPr lang="en-IN"/>
        </a:p>
      </dgm:t>
    </dgm:pt>
    <dgm:pt modelId="{FFCABA3F-C3BC-4729-9BE7-D521DB558699}">
      <dgm:prSet/>
      <dgm:spPr/>
      <dgm:t>
        <a:bodyPr/>
        <a:lstStyle/>
        <a:p>
          <a:r>
            <a:rPr lang="en-US"/>
            <a:t>Keep track of bird species with the help of automatic detection using machine learning algorithms.</a:t>
          </a:r>
          <a:endParaRPr lang="en-IN"/>
        </a:p>
      </dgm:t>
    </dgm:pt>
    <dgm:pt modelId="{10316227-3EA0-4640-BD8C-7C308C084B47}" type="parTrans" cxnId="{7C0627D5-20AC-4601-A12E-6DC2FC3A625E}">
      <dgm:prSet/>
      <dgm:spPr/>
      <dgm:t>
        <a:bodyPr/>
        <a:lstStyle/>
        <a:p>
          <a:endParaRPr lang="en-IN"/>
        </a:p>
      </dgm:t>
    </dgm:pt>
    <dgm:pt modelId="{654507A2-1C60-4D4F-AE0A-3E9759A33CEF}" type="sibTrans" cxnId="{7C0627D5-20AC-4601-A12E-6DC2FC3A625E}">
      <dgm:prSet/>
      <dgm:spPr/>
      <dgm:t>
        <a:bodyPr/>
        <a:lstStyle/>
        <a:p>
          <a:endParaRPr lang="en-IN"/>
        </a:p>
      </dgm:t>
    </dgm:pt>
    <dgm:pt modelId="{9C22210F-40DF-4CA4-9AD6-588DAED9C39C}">
      <dgm:prSet/>
      <dgm:spPr/>
      <dgm:t>
        <a:bodyPr/>
        <a:lstStyle/>
        <a:p>
          <a:r>
            <a:rPr lang="en-US"/>
            <a:t>Convolutional Neural Networks are used instead of traditionally used methods such as SVM, Random forest.</a:t>
          </a:r>
          <a:endParaRPr lang="en-IN"/>
        </a:p>
      </dgm:t>
    </dgm:pt>
    <dgm:pt modelId="{1A011CD0-39F8-4721-B428-3E91EACAEB3B}" type="parTrans" cxnId="{65F1F846-229B-4349-855A-3A2F08AD08A4}">
      <dgm:prSet/>
      <dgm:spPr/>
      <dgm:t>
        <a:bodyPr/>
        <a:lstStyle/>
        <a:p>
          <a:endParaRPr lang="en-IN"/>
        </a:p>
      </dgm:t>
    </dgm:pt>
    <dgm:pt modelId="{1C9C107F-90D5-45B9-BFA0-5C5B84A4745A}" type="sibTrans" cxnId="{65F1F846-229B-4349-855A-3A2F08AD08A4}">
      <dgm:prSet/>
      <dgm:spPr/>
      <dgm:t>
        <a:bodyPr/>
        <a:lstStyle/>
        <a:p>
          <a:endParaRPr lang="en-IN"/>
        </a:p>
      </dgm:t>
    </dgm:pt>
    <dgm:pt modelId="{62D772B6-2593-44FB-8450-4FD32EA7B4F8}">
      <dgm:prSet/>
      <dgm:spPr/>
      <dgm:t>
        <a:bodyPr/>
        <a:lstStyle/>
        <a:p>
          <a:r>
            <a:rPr lang="en-US"/>
            <a:t>The ultimate goal is to identify bird species from a data set containing various bird calls. </a:t>
          </a:r>
          <a:endParaRPr lang="en-IN"/>
        </a:p>
      </dgm:t>
    </dgm:pt>
    <dgm:pt modelId="{B646A17F-6604-4E67-96A4-91A0AF87A471}" type="parTrans" cxnId="{90C3D02E-EB6C-470A-99F1-C90026A6AAC0}">
      <dgm:prSet/>
      <dgm:spPr/>
      <dgm:t>
        <a:bodyPr/>
        <a:lstStyle/>
        <a:p>
          <a:endParaRPr lang="en-IN"/>
        </a:p>
      </dgm:t>
    </dgm:pt>
    <dgm:pt modelId="{A560C4B0-92F8-44C1-83EA-E3E772247085}" type="sibTrans" cxnId="{90C3D02E-EB6C-470A-99F1-C90026A6AAC0}">
      <dgm:prSet/>
      <dgm:spPr/>
      <dgm:t>
        <a:bodyPr/>
        <a:lstStyle/>
        <a:p>
          <a:endParaRPr lang="en-IN"/>
        </a:p>
      </dgm:t>
    </dgm:pt>
    <dgm:pt modelId="{3CE9AEEB-C2A1-4564-86B1-9843298865A0}">
      <dgm:prSet/>
      <dgm:spPr/>
      <dgm:t>
        <a:bodyPr/>
        <a:lstStyle/>
        <a:p>
          <a:r>
            <a:rPr lang="en-US" dirty="0"/>
            <a:t>The input dataset is preprocessed, such as framing, silence removal, and reconstruction, to create a spectrogram.</a:t>
          </a:r>
          <a:endParaRPr lang="en-IN" dirty="0"/>
        </a:p>
      </dgm:t>
    </dgm:pt>
    <dgm:pt modelId="{11196625-ED2F-405E-A6EF-05601DA276BB}" type="parTrans" cxnId="{72BF0246-EC1D-41A3-981C-020E38ECC57E}">
      <dgm:prSet/>
      <dgm:spPr/>
      <dgm:t>
        <a:bodyPr/>
        <a:lstStyle/>
        <a:p>
          <a:endParaRPr lang="en-IN"/>
        </a:p>
      </dgm:t>
    </dgm:pt>
    <dgm:pt modelId="{44FC4927-5251-41D5-8FF8-7FF3AF01966F}" type="sibTrans" cxnId="{72BF0246-EC1D-41A3-981C-020E38ECC57E}">
      <dgm:prSet/>
      <dgm:spPr/>
      <dgm:t>
        <a:bodyPr/>
        <a:lstStyle/>
        <a:p>
          <a:endParaRPr lang="en-IN"/>
        </a:p>
      </dgm:t>
    </dgm:pt>
    <dgm:pt modelId="{025D23DE-540C-49F7-824F-92203E77776F}" type="pres">
      <dgm:prSet presAssocID="{D80C046E-BB9D-46D3-9A76-F71DD66D1B51}" presName="vert0" presStyleCnt="0">
        <dgm:presLayoutVars>
          <dgm:dir/>
          <dgm:animOne val="branch"/>
          <dgm:animLvl val="lvl"/>
        </dgm:presLayoutVars>
      </dgm:prSet>
      <dgm:spPr/>
    </dgm:pt>
    <dgm:pt modelId="{2EA0CC5D-6D4F-4F38-846E-174FDB612C19}" type="pres">
      <dgm:prSet presAssocID="{DAE0F416-B885-46F0-98DF-DC75C65E50E9}" presName="thickLine" presStyleLbl="alignNode1" presStyleIdx="0" presStyleCnt="5"/>
      <dgm:spPr/>
    </dgm:pt>
    <dgm:pt modelId="{20D3085B-6AC8-4CEB-AB28-AF4B222D7E0C}" type="pres">
      <dgm:prSet presAssocID="{DAE0F416-B885-46F0-98DF-DC75C65E50E9}" presName="horz1" presStyleCnt="0"/>
      <dgm:spPr/>
    </dgm:pt>
    <dgm:pt modelId="{0ECC90D6-2B79-4E4E-910B-5CC577646AED}" type="pres">
      <dgm:prSet presAssocID="{DAE0F416-B885-46F0-98DF-DC75C65E50E9}" presName="tx1" presStyleLbl="revTx" presStyleIdx="0" presStyleCnt="5"/>
      <dgm:spPr/>
    </dgm:pt>
    <dgm:pt modelId="{87129543-507F-4785-B886-A765CB40B715}" type="pres">
      <dgm:prSet presAssocID="{DAE0F416-B885-46F0-98DF-DC75C65E50E9}" presName="vert1" presStyleCnt="0"/>
      <dgm:spPr/>
    </dgm:pt>
    <dgm:pt modelId="{25D3E95F-5C46-48F5-952B-293568D252BC}" type="pres">
      <dgm:prSet presAssocID="{FFCABA3F-C3BC-4729-9BE7-D521DB558699}" presName="thickLine" presStyleLbl="alignNode1" presStyleIdx="1" presStyleCnt="5"/>
      <dgm:spPr/>
    </dgm:pt>
    <dgm:pt modelId="{EBF74124-EBAC-4DEB-9E45-88B9DDC89806}" type="pres">
      <dgm:prSet presAssocID="{FFCABA3F-C3BC-4729-9BE7-D521DB558699}" presName="horz1" presStyleCnt="0"/>
      <dgm:spPr/>
    </dgm:pt>
    <dgm:pt modelId="{E338B285-D86C-4CE7-9888-F413723D44D3}" type="pres">
      <dgm:prSet presAssocID="{FFCABA3F-C3BC-4729-9BE7-D521DB558699}" presName="tx1" presStyleLbl="revTx" presStyleIdx="1" presStyleCnt="5"/>
      <dgm:spPr/>
    </dgm:pt>
    <dgm:pt modelId="{C41B093E-FBFF-4378-A237-1B0BBDB7D51F}" type="pres">
      <dgm:prSet presAssocID="{FFCABA3F-C3BC-4729-9BE7-D521DB558699}" presName="vert1" presStyleCnt="0"/>
      <dgm:spPr/>
    </dgm:pt>
    <dgm:pt modelId="{349CEE67-26A5-43A0-9603-769F91FA5A58}" type="pres">
      <dgm:prSet presAssocID="{9C22210F-40DF-4CA4-9AD6-588DAED9C39C}" presName="thickLine" presStyleLbl="alignNode1" presStyleIdx="2" presStyleCnt="5"/>
      <dgm:spPr/>
    </dgm:pt>
    <dgm:pt modelId="{93488CF4-5BB5-4767-A47C-E9F629B04902}" type="pres">
      <dgm:prSet presAssocID="{9C22210F-40DF-4CA4-9AD6-588DAED9C39C}" presName="horz1" presStyleCnt="0"/>
      <dgm:spPr/>
    </dgm:pt>
    <dgm:pt modelId="{D81DE77A-7D1F-48EC-B9C1-23FC1DAE9859}" type="pres">
      <dgm:prSet presAssocID="{9C22210F-40DF-4CA4-9AD6-588DAED9C39C}" presName="tx1" presStyleLbl="revTx" presStyleIdx="2" presStyleCnt="5"/>
      <dgm:spPr/>
    </dgm:pt>
    <dgm:pt modelId="{B7E088CC-FDE2-414E-B075-9CE20081707C}" type="pres">
      <dgm:prSet presAssocID="{9C22210F-40DF-4CA4-9AD6-588DAED9C39C}" presName="vert1" presStyleCnt="0"/>
      <dgm:spPr/>
    </dgm:pt>
    <dgm:pt modelId="{658592B7-CE95-44D6-B838-CF0C0A20BCDF}" type="pres">
      <dgm:prSet presAssocID="{62D772B6-2593-44FB-8450-4FD32EA7B4F8}" presName="thickLine" presStyleLbl="alignNode1" presStyleIdx="3" presStyleCnt="5"/>
      <dgm:spPr/>
    </dgm:pt>
    <dgm:pt modelId="{522565C8-8546-4C42-93B2-A0152635893D}" type="pres">
      <dgm:prSet presAssocID="{62D772B6-2593-44FB-8450-4FD32EA7B4F8}" presName="horz1" presStyleCnt="0"/>
      <dgm:spPr/>
    </dgm:pt>
    <dgm:pt modelId="{1CDABA7D-664B-43D1-9BCC-D4B4BCC65567}" type="pres">
      <dgm:prSet presAssocID="{62D772B6-2593-44FB-8450-4FD32EA7B4F8}" presName="tx1" presStyleLbl="revTx" presStyleIdx="3" presStyleCnt="5"/>
      <dgm:spPr/>
    </dgm:pt>
    <dgm:pt modelId="{322EB2CB-1D9B-44FA-81F7-0C533D3E6D84}" type="pres">
      <dgm:prSet presAssocID="{62D772B6-2593-44FB-8450-4FD32EA7B4F8}" presName="vert1" presStyleCnt="0"/>
      <dgm:spPr/>
    </dgm:pt>
    <dgm:pt modelId="{D247111D-5EA6-4680-A1ED-407BC68D12FF}" type="pres">
      <dgm:prSet presAssocID="{3CE9AEEB-C2A1-4564-86B1-9843298865A0}" presName="thickLine" presStyleLbl="alignNode1" presStyleIdx="4" presStyleCnt="5"/>
      <dgm:spPr/>
    </dgm:pt>
    <dgm:pt modelId="{29D6364D-58B8-4030-ABF2-EBFCC0E47E63}" type="pres">
      <dgm:prSet presAssocID="{3CE9AEEB-C2A1-4564-86B1-9843298865A0}" presName="horz1" presStyleCnt="0"/>
      <dgm:spPr/>
    </dgm:pt>
    <dgm:pt modelId="{7EE6765F-33B9-4F54-8B0C-FD8473E731F5}" type="pres">
      <dgm:prSet presAssocID="{3CE9AEEB-C2A1-4564-86B1-9843298865A0}" presName="tx1" presStyleLbl="revTx" presStyleIdx="4" presStyleCnt="5"/>
      <dgm:spPr/>
    </dgm:pt>
    <dgm:pt modelId="{89491484-0758-4285-8018-B8E55965101B}" type="pres">
      <dgm:prSet presAssocID="{3CE9AEEB-C2A1-4564-86B1-9843298865A0}" presName="vert1" presStyleCnt="0"/>
      <dgm:spPr/>
    </dgm:pt>
  </dgm:ptLst>
  <dgm:cxnLst>
    <dgm:cxn modelId="{A9BDF60B-8834-4D79-A56C-3C3D181A160F}" type="presOf" srcId="{62D772B6-2593-44FB-8450-4FD32EA7B4F8}" destId="{1CDABA7D-664B-43D1-9BCC-D4B4BCC65567}" srcOrd="0" destOrd="0" presId="urn:microsoft.com/office/officeart/2008/layout/LinedList"/>
    <dgm:cxn modelId="{7F730316-9AFB-4D22-B200-0E0BB20B88AE}" type="presOf" srcId="{FFCABA3F-C3BC-4729-9BE7-D521DB558699}" destId="{E338B285-D86C-4CE7-9888-F413723D44D3}" srcOrd="0" destOrd="0" presId="urn:microsoft.com/office/officeart/2008/layout/LinedList"/>
    <dgm:cxn modelId="{90C3D02E-EB6C-470A-99F1-C90026A6AAC0}" srcId="{D80C046E-BB9D-46D3-9A76-F71DD66D1B51}" destId="{62D772B6-2593-44FB-8450-4FD32EA7B4F8}" srcOrd="3" destOrd="0" parTransId="{B646A17F-6604-4E67-96A4-91A0AF87A471}" sibTransId="{A560C4B0-92F8-44C1-83EA-E3E772247085}"/>
    <dgm:cxn modelId="{694F503D-3D14-4483-9A06-811D8CF92DB2}" srcId="{D80C046E-BB9D-46D3-9A76-F71DD66D1B51}" destId="{DAE0F416-B885-46F0-98DF-DC75C65E50E9}" srcOrd="0" destOrd="0" parTransId="{5E142571-BCC0-4C4C-98DA-910F0366D201}" sibTransId="{1FCBDFCF-34FD-4FD1-B206-A3ABAB453C75}"/>
    <dgm:cxn modelId="{72BF0246-EC1D-41A3-981C-020E38ECC57E}" srcId="{D80C046E-BB9D-46D3-9A76-F71DD66D1B51}" destId="{3CE9AEEB-C2A1-4564-86B1-9843298865A0}" srcOrd="4" destOrd="0" parTransId="{11196625-ED2F-405E-A6EF-05601DA276BB}" sibTransId="{44FC4927-5251-41D5-8FF8-7FF3AF01966F}"/>
    <dgm:cxn modelId="{4EABC266-7CD8-4B5B-9272-A38A35C0FF22}" type="presOf" srcId="{9C22210F-40DF-4CA4-9AD6-588DAED9C39C}" destId="{D81DE77A-7D1F-48EC-B9C1-23FC1DAE9859}" srcOrd="0" destOrd="0" presId="urn:microsoft.com/office/officeart/2008/layout/LinedList"/>
    <dgm:cxn modelId="{65F1F846-229B-4349-855A-3A2F08AD08A4}" srcId="{D80C046E-BB9D-46D3-9A76-F71DD66D1B51}" destId="{9C22210F-40DF-4CA4-9AD6-588DAED9C39C}" srcOrd="2" destOrd="0" parTransId="{1A011CD0-39F8-4721-B428-3E91EACAEB3B}" sibTransId="{1C9C107F-90D5-45B9-BFA0-5C5B84A4745A}"/>
    <dgm:cxn modelId="{7C0627D5-20AC-4601-A12E-6DC2FC3A625E}" srcId="{D80C046E-BB9D-46D3-9A76-F71DD66D1B51}" destId="{FFCABA3F-C3BC-4729-9BE7-D521DB558699}" srcOrd="1" destOrd="0" parTransId="{10316227-3EA0-4640-BD8C-7C308C084B47}" sibTransId="{654507A2-1C60-4D4F-AE0A-3E9759A33CEF}"/>
    <dgm:cxn modelId="{1E0F5AEE-F307-4BD1-B903-554AFF2AB2DB}" type="presOf" srcId="{D80C046E-BB9D-46D3-9A76-F71DD66D1B51}" destId="{025D23DE-540C-49F7-824F-92203E77776F}" srcOrd="0" destOrd="0" presId="urn:microsoft.com/office/officeart/2008/layout/LinedList"/>
    <dgm:cxn modelId="{F11DD6EE-D8C8-41AE-AF05-51A29506F767}" type="presOf" srcId="{DAE0F416-B885-46F0-98DF-DC75C65E50E9}" destId="{0ECC90D6-2B79-4E4E-910B-5CC577646AED}" srcOrd="0" destOrd="0" presId="urn:microsoft.com/office/officeart/2008/layout/LinedList"/>
    <dgm:cxn modelId="{828F07F7-375A-4FAE-9549-1230F359311B}" type="presOf" srcId="{3CE9AEEB-C2A1-4564-86B1-9843298865A0}" destId="{7EE6765F-33B9-4F54-8B0C-FD8473E731F5}" srcOrd="0" destOrd="0" presId="urn:microsoft.com/office/officeart/2008/layout/LinedList"/>
    <dgm:cxn modelId="{AE2BA912-3D71-4719-9702-35D0DDA25F41}" type="presParOf" srcId="{025D23DE-540C-49F7-824F-92203E77776F}" destId="{2EA0CC5D-6D4F-4F38-846E-174FDB612C19}" srcOrd="0" destOrd="0" presId="urn:microsoft.com/office/officeart/2008/layout/LinedList"/>
    <dgm:cxn modelId="{5BA0ECFF-9B5A-4A9B-87E7-32755324644D}" type="presParOf" srcId="{025D23DE-540C-49F7-824F-92203E77776F}" destId="{20D3085B-6AC8-4CEB-AB28-AF4B222D7E0C}" srcOrd="1" destOrd="0" presId="urn:microsoft.com/office/officeart/2008/layout/LinedList"/>
    <dgm:cxn modelId="{437D9657-095D-4905-B81D-B0C72E3B0690}" type="presParOf" srcId="{20D3085B-6AC8-4CEB-AB28-AF4B222D7E0C}" destId="{0ECC90D6-2B79-4E4E-910B-5CC577646AED}" srcOrd="0" destOrd="0" presId="urn:microsoft.com/office/officeart/2008/layout/LinedList"/>
    <dgm:cxn modelId="{B1A19225-6298-463D-87F5-999D1DAA74E4}" type="presParOf" srcId="{20D3085B-6AC8-4CEB-AB28-AF4B222D7E0C}" destId="{87129543-507F-4785-B886-A765CB40B715}" srcOrd="1" destOrd="0" presId="urn:microsoft.com/office/officeart/2008/layout/LinedList"/>
    <dgm:cxn modelId="{6349CDE6-A3A6-4231-844B-8291257E7009}" type="presParOf" srcId="{025D23DE-540C-49F7-824F-92203E77776F}" destId="{25D3E95F-5C46-48F5-952B-293568D252BC}" srcOrd="2" destOrd="0" presId="urn:microsoft.com/office/officeart/2008/layout/LinedList"/>
    <dgm:cxn modelId="{725F1B19-B47D-4D85-BA91-BD33718F81EF}" type="presParOf" srcId="{025D23DE-540C-49F7-824F-92203E77776F}" destId="{EBF74124-EBAC-4DEB-9E45-88B9DDC89806}" srcOrd="3" destOrd="0" presId="urn:microsoft.com/office/officeart/2008/layout/LinedList"/>
    <dgm:cxn modelId="{13CCF93C-4E3F-467A-AF82-A6BCD1D340A4}" type="presParOf" srcId="{EBF74124-EBAC-4DEB-9E45-88B9DDC89806}" destId="{E338B285-D86C-4CE7-9888-F413723D44D3}" srcOrd="0" destOrd="0" presId="urn:microsoft.com/office/officeart/2008/layout/LinedList"/>
    <dgm:cxn modelId="{D26746D7-4D27-4D46-AA26-B9BC87CAECA9}" type="presParOf" srcId="{EBF74124-EBAC-4DEB-9E45-88B9DDC89806}" destId="{C41B093E-FBFF-4378-A237-1B0BBDB7D51F}" srcOrd="1" destOrd="0" presId="urn:microsoft.com/office/officeart/2008/layout/LinedList"/>
    <dgm:cxn modelId="{10EE25E6-86DE-4FF4-B91D-06FE6BA65112}" type="presParOf" srcId="{025D23DE-540C-49F7-824F-92203E77776F}" destId="{349CEE67-26A5-43A0-9603-769F91FA5A58}" srcOrd="4" destOrd="0" presId="urn:microsoft.com/office/officeart/2008/layout/LinedList"/>
    <dgm:cxn modelId="{0411B9BC-5C66-432A-84F2-83F9B989F916}" type="presParOf" srcId="{025D23DE-540C-49F7-824F-92203E77776F}" destId="{93488CF4-5BB5-4767-A47C-E9F629B04902}" srcOrd="5" destOrd="0" presId="urn:microsoft.com/office/officeart/2008/layout/LinedList"/>
    <dgm:cxn modelId="{1CD37460-E862-45AA-A9E7-6A086B7C4664}" type="presParOf" srcId="{93488CF4-5BB5-4767-A47C-E9F629B04902}" destId="{D81DE77A-7D1F-48EC-B9C1-23FC1DAE9859}" srcOrd="0" destOrd="0" presId="urn:microsoft.com/office/officeart/2008/layout/LinedList"/>
    <dgm:cxn modelId="{C3A5F190-8BD6-49F2-AEF3-92CF25D9FDA4}" type="presParOf" srcId="{93488CF4-5BB5-4767-A47C-E9F629B04902}" destId="{B7E088CC-FDE2-414E-B075-9CE20081707C}" srcOrd="1" destOrd="0" presId="urn:microsoft.com/office/officeart/2008/layout/LinedList"/>
    <dgm:cxn modelId="{C9B51DFD-1894-4FA1-95A1-80DF6A7ED398}" type="presParOf" srcId="{025D23DE-540C-49F7-824F-92203E77776F}" destId="{658592B7-CE95-44D6-B838-CF0C0A20BCDF}" srcOrd="6" destOrd="0" presId="urn:microsoft.com/office/officeart/2008/layout/LinedList"/>
    <dgm:cxn modelId="{3339B6F9-26CC-46C2-A716-74289D1148FF}" type="presParOf" srcId="{025D23DE-540C-49F7-824F-92203E77776F}" destId="{522565C8-8546-4C42-93B2-A0152635893D}" srcOrd="7" destOrd="0" presId="urn:microsoft.com/office/officeart/2008/layout/LinedList"/>
    <dgm:cxn modelId="{63CE65AD-9700-49E8-871C-28E4018E3173}" type="presParOf" srcId="{522565C8-8546-4C42-93B2-A0152635893D}" destId="{1CDABA7D-664B-43D1-9BCC-D4B4BCC65567}" srcOrd="0" destOrd="0" presId="urn:microsoft.com/office/officeart/2008/layout/LinedList"/>
    <dgm:cxn modelId="{B5E36BA7-A023-46DA-A1CB-54A79CE3661A}" type="presParOf" srcId="{522565C8-8546-4C42-93B2-A0152635893D}" destId="{322EB2CB-1D9B-44FA-81F7-0C533D3E6D84}" srcOrd="1" destOrd="0" presId="urn:microsoft.com/office/officeart/2008/layout/LinedList"/>
    <dgm:cxn modelId="{ACF9CF47-5B26-4FD8-B5CD-5ADFA291783D}" type="presParOf" srcId="{025D23DE-540C-49F7-824F-92203E77776F}" destId="{D247111D-5EA6-4680-A1ED-407BC68D12FF}" srcOrd="8" destOrd="0" presId="urn:microsoft.com/office/officeart/2008/layout/LinedList"/>
    <dgm:cxn modelId="{DBBD4B1E-2EEE-4C77-9B2C-8AE9BBC88A94}" type="presParOf" srcId="{025D23DE-540C-49F7-824F-92203E77776F}" destId="{29D6364D-58B8-4030-ABF2-EBFCC0E47E63}" srcOrd="9" destOrd="0" presId="urn:microsoft.com/office/officeart/2008/layout/LinedList"/>
    <dgm:cxn modelId="{DF4F404F-56A6-4428-98AE-BE780E896FE7}" type="presParOf" srcId="{29D6364D-58B8-4030-ABF2-EBFCC0E47E63}" destId="{7EE6765F-33B9-4F54-8B0C-FD8473E731F5}" srcOrd="0" destOrd="0" presId="urn:microsoft.com/office/officeart/2008/layout/LinedList"/>
    <dgm:cxn modelId="{BD8D9683-0717-4D61-823B-55C1FBEBCCF2}" type="presParOf" srcId="{29D6364D-58B8-4030-ABF2-EBFCC0E47E63}" destId="{89491484-0758-4285-8018-B8E55965101B}"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00E6F03-DF44-4EFA-A40F-28DD9CCB6AB8}"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338F1516-5C5E-4BF3-A7E7-B14C6621F6A5}">
      <dgm:prSet custT="1"/>
      <dgm:spPr/>
      <dgm:t>
        <a:bodyPr/>
        <a:lstStyle/>
        <a:p>
          <a:r>
            <a:rPr lang="en-US" sz="2000" b="0" i="0">
              <a:solidFill>
                <a:schemeClr val="tx1"/>
              </a:solidFill>
            </a:rPr>
            <a:t>Human interference and environmental catastrophes threaten 13.5% of bird species.</a:t>
          </a:r>
          <a:endParaRPr lang="en-IN" sz="2000">
            <a:solidFill>
              <a:schemeClr val="tx1"/>
            </a:solidFill>
          </a:endParaRPr>
        </a:p>
      </dgm:t>
    </dgm:pt>
    <dgm:pt modelId="{D1FB5F5F-BD93-4D80-9C07-4F86D2367A25}" type="parTrans" cxnId="{64D8EE22-BEF3-4706-AB0B-2D33F1EEC43A}">
      <dgm:prSet/>
      <dgm:spPr/>
      <dgm:t>
        <a:bodyPr/>
        <a:lstStyle/>
        <a:p>
          <a:endParaRPr lang="en-IN" sz="2000">
            <a:solidFill>
              <a:schemeClr val="tx1"/>
            </a:solidFill>
          </a:endParaRPr>
        </a:p>
      </dgm:t>
    </dgm:pt>
    <dgm:pt modelId="{190BEA20-EAA3-42E2-87AB-10AA4D4F1C6C}" type="sibTrans" cxnId="{64D8EE22-BEF3-4706-AB0B-2D33F1EEC43A}">
      <dgm:prSet/>
      <dgm:spPr/>
      <dgm:t>
        <a:bodyPr/>
        <a:lstStyle/>
        <a:p>
          <a:endParaRPr lang="en-IN" sz="2000">
            <a:solidFill>
              <a:schemeClr val="tx1"/>
            </a:solidFill>
          </a:endParaRPr>
        </a:p>
      </dgm:t>
    </dgm:pt>
    <dgm:pt modelId="{03890FA5-AF61-405B-9B80-8DDD950390C3}">
      <dgm:prSet custT="1"/>
      <dgm:spPr/>
      <dgm:t>
        <a:bodyPr/>
        <a:lstStyle/>
        <a:p>
          <a:r>
            <a:rPr lang="en-US" sz="2000" b="0" i="0">
              <a:solidFill>
                <a:schemeClr val="tx1"/>
              </a:solidFill>
            </a:rPr>
            <a:t>Monitoring bird species can help control and evaluate the environment, but it is costly and labor-intensive.</a:t>
          </a:r>
          <a:endParaRPr lang="en-IN" sz="2000">
            <a:solidFill>
              <a:schemeClr val="tx1"/>
            </a:solidFill>
          </a:endParaRPr>
        </a:p>
      </dgm:t>
    </dgm:pt>
    <dgm:pt modelId="{CECD4E4A-EF00-47B7-B681-797D7601A8AC}" type="parTrans" cxnId="{366869DB-DB40-4EA0-BCE1-52F05460FD5A}">
      <dgm:prSet/>
      <dgm:spPr/>
      <dgm:t>
        <a:bodyPr/>
        <a:lstStyle/>
        <a:p>
          <a:endParaRPr lang="en-IN" sz="2000">
            <a:solidFill>
              <a:schemeClr val="tx1"/>
            </a:solidFill>
          </a:endParaRPr>
        </a:p>
      </dgm:t>
    </dgm:pt>
    <dgm:pt modelId="{ABA3010D-8DE5-42CA-B61C-045D9968E625}" type="sibTrans" cxnId="{366869DB-DB40-4EA0-BCE1-52F05460FD5A}">
      <dgm:prSet/>
      <dgm:spPr/>
      <dgm:t>
        <a:bodyPr/>
        <a:lstStyle/>
        <a:p>
          <a:endParaRPr lang="en-IN" sz="2000">
            <a:solidFill>
              <a:schemeClr val="tx1"/>
            </a:solidFill>
          </a:endParaRPr>
        </a:p>
      </dgm:t>
    </dgm:pt>
    <dgm:pt modelId="{7133FD0C-AFEB-4774-857C-A3476B36A73C}">
      <dgm:prSet custT="1"/>
      <dgm:spPr/>
      <dgm:t>
        <a:bodyPr/>
        <a:lstStyle/>
        <a:p>
          <a:r>
            <a:rPr lang="en-US" sz="2000" b="0" i="0">
              <a:solidFill>
                <a:schemeClr val="tx1"/>
              </a:solidFill>
            </a:rPr>
            <a:t>A deep learning method using ANN is proposed for automatic bird species identification based on audio recordings.</a:t>
          </a:r>
          <a:endParaRPr lang="en-IN" sz="2000">
            <a:solidFill>
              <a:schemeClr val="tx1"/>
            </a:solidFill>
          </a:endParaRPr>
        </a:p>
      </dgm:t>
    </dgm:pt>
    <dgm:pt modelId="{42B84827-8757-40F7-9797-C1FB697D2EA5}" type="parTrans" cxnId="{206A2B1F-5676-449D-B671-69E55F681A5A}">
      <dgm:prSet/>
      <dgm:spPr/>
      <dgm:t>
        <a:bodyPr/>
        <a:lstStyle/>
        <a:p>
          <a:endParaRPr lang="en-IN" sz="2000">
            <a:solidFill>
              <a:schemeClr val="tx1"/>
            </a:solidFill>
          </a:endParaRPr>
        </a:p>
      </dgm:t>
    </dgm:pt>
    <dgm:pt modelId="{8FF533F0-3472-4360-8F34-36318F550B5C}" type="sibTrans" cxnId="{206A2B1F-5676-449D-B671-69E55F681A5A}">
      <dgm:prSet/>
      <dgm:spPr/>
      <dgm:t>
        <a:bodyPr/>
        <a:lstStyle/>
        <a:p>
          <a:endParaRPr lang="en-IN" sz="2000">
            <a:solidFill>
              <a:schemeClr val="tx1"/>
            </a:solidFill>
          </a:endParaRPr>
        </a:p>
      </dgm:t>
    </dgm:pt>
    <dgm:pt modelId="{4055314C-BD0F-4A7B-93E5-BC4C71C718F2}">
      <dgm:prSet custT="1"/>
      <dgm:spPr/>
      <dgm:t>
        <a:bodyPr/>
        <a:lstStyle/>
        <a:p>
          <a:r>
            <a:rPr lang="en-US" sz="2000" b="0" i="0">
              <a:solidFill>
                <a:schemeClr val="tx1"/>
              </a:solidFill>
            </a:rPr>
            <a:t>The method involves recording, pre-processing, extracting, training, and predicting using the proposed algorithm.</a:t>
          </a:r>
          <a:endParaRPr lang="en-IN" sz="2000">
            <a:solidFill>
              <a:schemeClr val="tx1"/>
            </a:solidFill>
          </a:endParaRPr>
        </a:p>
      </dgm:t>
    </dgm:pt>
    <dgm:pt modelId="{D38F764B-F343-4ACE-B0C9-2CE04226298D}" type="parTrans" cxnId="{ABD21932-FDDE-4D2A-86D6-C1904A590112}">
      <dgm:prSet/>
      <dgm:spPr/>
      <dgm:t>
        <a:bodyPr/>
        <a:lstStyle/>
        <a:p>
          <a:endParaRPr lang="en-IN" sz="2000">
            <a:solidFill>
              <a:schemeClr val="tx1"/>
            </a:solidFill>
          </a:endParaRPr>
        </a:p>
      </dgm:t>
    </dgm:pt>
    <dgm:pt modelId="{439208E9-60AD-4EFD-8F57-C105B2B06249}" type="sibTrans" cxnId="{ABD21932-FDDE-4D2A-86D6-C1904A590112}">
      <dgm:prSet/>
      <dgm:spPr/>
      <dgm:t>
        <a:bodyPr/>
        <a:lstStyle/>
        <a:p>
          <a:endParaRPr lang="en-IN" sz="2000">
            <a:solidFill>
              <a:schemeClr val="tx1"/>
            </a:solidFill>
          </a:endParaRPr>
        </a:p>
      </dgm:t>
    </dgm:pt>
    <dgm:pt modelId="{D463BDF5-D7C7-41C8-94EF-229A2429D30F}">
      <dgm:prSet custT="1"/>
      <dgm:spPr/>
      <dgm:t>
        <a:bodyPr/>
        <a:lstStyle/>
        <a:p>
          <a:r>
            <a:rPr lang="en-US" sz="2000" b="0" i="0">
              <a:solidFill>
                <a:schemeClr val="tx1"/>
              </a:solidFill>
            </a:rPr>
            <a:t>The proposed method achieves 100% training accuracy and 97% validation accuracy, outperforming existing models.</a:t>
          </a:r>
          <a:endParaRPr lang="en-IN" sz="2000">
            <a:solidFill>
              <a:schemeClr val="tx1"/>
            </a:solidFill>
          </a:endParaRPr>
        </a:p>
      </dgm:t>
    </dgm:pt>
    <dgm:pt modelId="{B225FE7F-1883-4A4C-8CFF-39937557E52A}" type="parTrans" cxnId="{E9BDCB43-6E25-44ED-9555-D9CFCAAD264C}">
      <dgm:prSet/>
      <dgm:spPr/>
      <dgm:t>
        <a:bodyPr/>
        <a:lstStyle/>
        <a:p>
          <a:endParaRPr lang="en-IN" sz="2000">
            <a:solidFill>
              <a:schemeClr val="tx1"/>
            </a:solidFill>
          </a:endParaRPr>
        </a:p>
      </dgm:t>
    </dgm:pt>
    <dgm:pt modelId="{EF0CABA4-64FE-4F6C-AA45-64738F23F56E}" type="sibTrans" cxnId="{E9BDCB43-6E25-44ED-9555-D9CFCAAD264C}">
      <dgm:prSet/>
      <dgm:spPr/>
      <dgm:t>
        <a:bodyPr/>
        <a:lstStyle/>
        <a:p>
          <a:endParaRPr lang="en-IN" sz="2000">
            <a:solidFill>
              <a:schemeClr val="tx1"/>
            </a:solidFill>
          </a:endParaRPr>
        </a:p>
      </dgm:t>
    </dgm:pt>
    <dgm:pt modelId="{BA4EF2B3-E760-4080-9456-56BFB1C9CECF}" type="pres">
      <dgm:prSet presAssocID="{900E6F03-DF44-4EFA-A40F-28DD9CCB6AB8}" presName="linear" presStyleCnt="0">
        <dgm:presLayoutVars>
          <dgm:animLvl val="lvl"/>
          <dgm:resizeHandles val="exact"/>
        </dgm:presLayoutVars>
      </dgm:prSet>
      <dgm:spPr/>
    </dgm:pt>
    <dgm:pt modelId="{2E16EE75-25FC-4EBF-A5F8-685A8F81DC22}" type="pres">
      <dgm:prSet presAssocID="{338F1516-5C5E-4BF3-A7E7-B14C6621F6A5}" presName="parentText" presStyleLbl="node1" presStyleIdx="0" presStyleCnt="5">
        <dgm:presLayoutVars>
          <dgm:chMax val="0"/>
          <dgm:bulletEnabled val="1"/>
        </dgm:presLayoutVars>
      </dgm:prSet>
      <dgm:spPr/>
    </dgm:pt>
    <dgm:pt modelId="{FE7C554B-C899-4905-AC29-B2B422977BF0}" type="pres">
      <dgm:prSet presAssocID="{190BEA20-EAA3-42E2-87AB-10AA4D4F1C6C}" presName="spacer" presStyleCnt="0"/>
      <dgm:spPr/>
    </dgm:pt>
    <dgm:pt modelId="{146F644E-37C1-40BB-957B-A442E4F1B376}" type="pres">
      <dgm:prSet presAssocID="{03890FA5-AF61-405B-9B80-8DDD950390C3}" presName="parentText" presStyleLbl="node1" presStyleIdx="1" presStyleCnt="5">
        <dgm:presLayoutVars>
          <dgm:chMax val="0"/>
          <dgm:bulletEnabled val="1"/>
        </dgm:presLayoutVars>
      </dgm:prSet>
      <dgm:spPr/>
    </dgm:pt>
    <dgm:pt modelId="{68789B41-802C-4A25-9FFD-9EEB88CFBEFE}" type="pres">
      <dgm:prSet presAssocID="{ABA3010D-8DE5-42CA-B61C-045D9968E625}" presName="spacer" presStyleCnt="0"/>
      <dgm:spPr/>
    </dgm:pt>
    <dgm:pt modelId="{03828546-7FC9-4973-B0E2-97E1C688DD90}" type="pres">
      <dgm:prSet presAssocID="{7133FD0C-AFEB-4774-857C-A3476B36A73C}" presName="parentText" presStyleLbl="node1" presStyleIdx="2" presStyleCnt="5">
        <dgm:presLayoutVars>
          <dgm:chMax val="0"/>
          <dgm:bulletEnabled val="1"/>
        </dgm:presLayoutVars>
      </dgm:prSet>
      <dgm:spPr/>
    </dgm:pt>
    <dgm:pt modelId="{EF7308A0-C41D-4DC9-BD84-E788E1CB7730}" type="pres">
      <dgm:prSet presAssocID="{8FF533F0-3472-4360-8F34-36318F550B5C}" presName="spacer" presStyleCnt="0"/>
      <dgm:spPr/>
    </dgm:pt>
    <dgm:pt modelId="{DFA9EE2E-4737-4A14-8B39-C7DB68D7A4F4}" type="pres">
      <dgm:prSet presAssocID="{4055314C-BD0F-4A7B-93E5-BC4C71C718F2}" presName="parentText" presStyleLbl="node1" presStyleIdx="3" presStyleCnt="5">
        <dgm:presLayoutVars>
          <dgm:chMax val="0"/>
          <dgm:bulletEnabled val="1"/>
        </dgm:presLayoutVars>
      </dgm:prSet>
      <dgm:spPr/>
    </dgm:pt>
    <dgm:pt modelId="{B4CAC602-F8BC-4FBF-A8B8-296F92F5F3AC}" type="pres">
      <dgm:prSet presAssocID="{439208E9-60AD-4EFD-8F57-C105B2B06249}" presName="spacer" presStyleCnt="0"/>
      <dgm:spPr/>
    </dgm:pt>
    <dgm:pt modelId="{4C32AC91-580E-4BBF-BE9E-E700302E733D}" type="pres">
      <dgm:prSet presAssocID="{D463BDF5-D7C7-41C8-94EF-229A2429D30F}" presName="parentText" presStyleLbl="node1" presStyleIdx="4" presStyleCnt="5">
        <dgm:presLayoutVars>
          <dgm:chMax val="0"/>
          <dgm:bulletEnabled val="1"/>
        </dgm:presLayoutVars>
      </dgm:prSet>
      <dgm:spPr/>
    </dgm:pt>
  </dgm:ptLst>
  <dgm:cxnLst>
    <dgm:cxn modelId="{206A2B1F-5676-449D-B671-69E55F681A5A}" srcId="{900E6F03-DF44-4EFA-A40F-28DD9CCB6AB8}" destId="{7133FD0C-AFEB-4774-857C-A3476B36A73C}" srcOrd="2" destOrd="0" parTransId="{42B84827-8757-40F7-9797-C1FB697D2EA5}" sibTransId="{8FF533F0-3472-4360-8F34-36318F550B5C}"/>
    <dgm:cxn modelId="{64D8EE22-BEF3-4706-AB0B-2D33F1EEC43A}" srcId="{900E6F03-DF44-4EFA-A40F-28DD9CCB6AB8}" destId="{338F1516-5C5E-4BF3-A7E7-B14C6621F6A5}" srcOrd="0" destOrd="0" parTransId="{D1FB5F5F-BD93-4D80-9C07-4F86D2367A25}" sibTransId="{190BEA20-EAA3-42E2-87AB-10AA4D4F1C6C}"/>
    <dgm:cxn modelId="{12DE4230-C06F-4E48-93E9-5D452D847DA9}" type="presOf" srcId="{4055314C-BD0F-4A7B-93E5-BC4C71C718F2}" destId="{DFA9EE2E-4737-4A14-8B39-C7DB68D7A4F4}" srcOrd="0" destOrd="0" presId="urn:microsoft.com/office/officeart/2005/8/layout/vList2"/>
    <dgm:cxn modelId="{ABD21932-FDDE-4D2A-86D6-C1904A590112}" srcId="{900E6F03-DF44-4EFA-A40F-28DD9CCB6AB8}" destId="{4055314C-BD0F-4A7B-93E5-BC4C71C718F2}" srcOrd="3" destOrd="0" parTransId="{D38F764B-F343-4ACE-B0C9-2CE04226298D}" sibTransId="{439208E9-60AD-4EFD-8F57-C105B2B06249}"/>
    <dgm:cxn modelId="{E9BDCB43-6E25-44ED-9555-D9CFCAAD264C}" srcId="{900E6F03-DF44-4EFA-A40F-28DD9CCB6AB8}" destId="{D463BDF5-D7C7-41C8-94EF-229A2429D30F}" srcOrd="4" destOrd="0" parTransId="{B225FE7F-1883-4A4C-8CFF-39937557E52A}" sibTransId="{EF0CABA4-64FE-4F6C-AA45-64738F23F56E}"/>
    <dgm:cxn modelId="{5A5F9567-DA47-4AF9-9EA7-B2A93B2E9021}" type="presOf" srcId="{03890FA5-AF61-405B-9B80-8DDD950390C3}" destId="{146F644E-37C1-40BB-957B-A442E4F1B376}" srcOrd="0" destOrd="0" presId="urn:microsoft.com/office/officeart/2005/8/layout/vList2"/>
    <dgm:cxn modelId="{9BB6606C-D3AA-456B-A04D-6DCAA7844C4E}" type="presOf" srcId="{900E6F03-DF44-4EFA-A40F-28DD9CCB6AB8}" destId="{BA4EF2B3-E760-4080-9456-56BFB1C9CECF}" srcOrd="0" destOrd="0" presId="urn:microsoft.com/office/officeart/2005/8/layout/vList2"/>
    <dgm:cxn modelId="{5D963B57-24A2-456C-A547-50FA2425D3FA}" type="presOf" srcId="{7133FD0C-AFEB-4774-857C-A3476B36A73C}" destId="{03828546-7FC9-4973-B0E2-97E1C688DD90}" srcOrd="0" destOrd="0" presId="urn:microsoft.com/office/officeart/2005/8/layout/vList2"/>
    <dgm:cxn modelId="{FD2DC47C-A5B6-49DE-A16B-60FEB447180A}" type="presOf" srcId="{D463BDF5-D7C7-41C8-94EF-229A2429D30F}" destId="{4C32AC91-580E-4BBF-BE9E-E700302E733D}" srcOrd="0" destOrd="0" presId="urn:microsoft.com/office/officeart/2005/8/layout/vList2"/>
    <dgm:cxn modelId="{366869DB-DB40-4EA0-BCE1-52F05460FD5A}" srcId="{900E6F03-DF44-4EFA-A40F-28DD9CCB6AB8}" destId="{03890FA5-AF61-405B-9B80-8DDD950390C3}" srcOrd="1" destOrd="0" parTransId="{CECD4E4A-EF00-47B7-B681-797D7601A8AC}" sibTransId="{ABA3010D-8DE5-42CA-B61C-045D9968E625}"/>
    <dgm:cxn modelId="{814A71F5-F3A1-4AA1-8BFC-2DEAA53269AF}" type="presOf" srcId="{338F1516-5C5E-4BF3-A7E7-B14C6621F6A5}" destId="{2E16EE75-25FC-4EBF-A5F8-685A8F81DC22}" srcOrd="0" destOrd="0" presId="urn:microsoft.com/office/officeart/2005/8/layout/vList2"/>
    <dgm:cxn modelId="{0BED4F4E-1E98-4EB5-9FF3-9C0CB32C82EA}" type="presParOf" srcId="{BA4EF2B3-E760-4080-9456-56BFB1C9CECF}" destId="{2E16EE75-25FC-4EBF-A5F8-685A8F81DC22}" srcOrd="0" destOrd="0" presId="urn:microsoft.com/office/officeart/2005/8/layout/vList2"/>
    <dgm:cxn modelId="{CEE17030-B514-43A0-A28A-8209AC56609E}" type="presParOf" srcId="{BA4EF2B3-E760-4080-9456-56BFB1C9CECF}" destId="{FE7C554B-C899-4905-AC29-B2B422977BF0}" srcOrd="1" destOrd="0" presId="urn:microsoft.com/office/officeart/2005/8/layout/vList2"/>
    <dgm:cxn modelId="{5023422F-6055-449F-8A2A-C474B7147CFB}" type="presParOf" srcId="{BA4EF2B3-E760-4080-9456-56BFB1C9CECF}" destId="{146F644E-37C1-40BB-957B-A442E4F1B376}" srcOrd="2" destOrd="0" presId="urn:microsoft.com/office/officeart/2005/8/layout/vList2"/>
    <dgm:cxn modelId="{C07DD820-0B38-4C85-91E2-D8C64588B929}" type="presParOf" srcId="{BA4EF2B3-E760-4080-9456-56BFB1C9CECF}" destId="{68789B41-802C-4A25-9FFD-9EEB88CFBEFE}" srcOrd="3" destOrd="0" presId="urn:microsoft.com/office/officeart/2005/8/layout/vList2"/>
    <dgm:cxn modelId="{B306C695-0C2A-429E-BA5A-A72341913CD8}" type="presParOf" srcId="{BA4EF2B3-E760-4080-9456-56BFB1C9CECF}" destId="{03828546-7FC9-4973-B0E2-97E1C688DD90}" srcOrd="4" destOrd="0" presId="urn:microsoft.com/office/officeart/2005/8/layout/vList2"/>
    <dgm:cxn modelId="{20E24957-C1D1-4D52-B31D-D2B05407F7DB}" type="presParOf" srcId="{BA4EF2B3-E760-4080-9456-56BFB1C9CECF}" destId="{EF7308A0-C41D-4DC9-BD84-E788E1CB7730}" srcOrd="5" destOrd="0" presId="urn:microsoft.com/office/officeart/2005/8/layout/vList2"/>
    <dgm:cxn modelId="{8C84A556-DBBC-40B3-95B9-A584188A009A}" type="presParOf" srcId="{BA4EF2B3-E760-4080-9456-56BFB1C9CECF}" destId="{DFA9EE2E-4737-4A14-8B39-C7DB68D7A4F4}" srcOrd="6" destOrd="0" presId="urn:microsoft.com/office/officeart/2005/8/layout/vList2"/>
    <dgm:cxn modelId="{3A527B7D-049D-4689-84A3-32825A04B642}" type="presParOf" srcId="{BA4EF2B3-E760-4080-9456-56BFB1C9CECF}" destId="{B4CAC602-F8BC-4FBF-A8B8-296F92F5F3AC}" srcOrd="7" destOrd="0" presId="urn:microsoft.com/office/officeart/2005/8/layout/vList2"/>
    <dgm:cxn modelId="{10CE6FC8-40ED-4757-83C8-13A1B5CEE060}" type="presParOf" srcId="{BA4EF2B3-E760-4080-9456-56BFB1C9CECF}" destId="{4C32AC91-580E-4BBF-BE9E-E700302E733D}" srcOrd="8"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2B71DFF-B351-457D-B896-035F3FF922D7}" type="doc">
      <dgm:prSet loTypeId="urn:microsoft.com/office/officeart/2005/8/layout/vList2" loCatId="list" qsTypeId="urn:microsoft.com/office/officeart/2005/8/quickstyle/simple1" qsCatId="simple" csTypeId="urn:microsoft.com/office/officeart/2005/8/colors/accent6_1" csCatId="accent6"/>
      <dgm:spPr/>
      <dgm:t>
        <a:bodyPr/>
        <a:lstStyle/>
        <a:p>
          <a:endParaRPr lang="en-IN"/>
        </a:p>
      </dgm:t>
    </dgm:pt>
    <dgm:pt modelId="{D0075323-F6C8-42FB-8CDD-07442673927F}">
      <dgm:prSet/>
      <dgm:spPr/>
      <dgm:t>
        <a:bodyPr/>
        <a:lstStyle/>
        <a:p>
          <a:r>
            <a:rPr lang="en-US"/>
            <a:t>A lightweight CNN framework for speedy image crowd counting accurately estimates headcounts in public places during COVID-19 while consuming less time.</a:t>
          </a:r>
          <a:endParaRPr lang="en-IN"/>
        </a:p>
      </dgm:t>
    </dgm:pt>
    <dgm:pt modelId="{66B19F09-F3BD-471F-A7A0-28C66E33E1EF}" type="parTrans" cxnId="{F080A69F-A869-4F64-A345-4167EE807F8F}">
      <dgm:prSet/>
      <dgm:spPr/>
      <dgm:t>
        <a:bodyPr/>
        <a:lstStyle/>
        <a:p>
          <a:endParaRPr lang="en-IN"/>
        </a:p>
      </dgm:t>
    </dgm:pt>
    <dgm:pt modelId="{7E625F37-E671-445B-8825-2C7750D2C15B}" type="sibTrans" cxnId="{F080A69F-A869-4F64-A345-4167EE807F8F}">
      <dgm:prSet/>
      <dgm:spPr/>
      <dgm:t>
        <a:bodyPr/>
        <a:lstStyle/>
        <a:p>
          <a:endParaRPr lang="en-IN"/>
        </a:p>
      </dgm:t>
    </dgm:pt>
    <dgm:pt modelId="{64AAF0EA-B01D-423C-B6F9-658F6B8721FE}">
      <dgm:prSet/>
      <dgm:spPr/>
      <dgm:t>
        <a:bodyPr/>
        <a:lstStyle/>
        <a:p>
          <a:r>
            <a:rPr lang="en-US" dirty="0"/>
            <a:t>Variants of ELM algorithms have been developed to improve accuracy and optimize classification tasks with less human intervention, addressing the limitations of FFNN in terms of slow computation time and increased gain.</a:t>
          </a:r>
          <a:endParaRPr lang="en-IN" dirty="0"/>
        </a:p>
      </dgm:t>
    </dgm:pt>
    <dgm:pt modelId="{0F3C9396-389A-4B44-AF11-4B0919FEAE36}" type="parTrans" cxnId="{FB8482B3-C1F7-4F98-BD35-443F0EA52163}">
      <dgm:prSet/>
      <dgm:spPr/>
      <dgm:t>
        <a:bodyPr/>
        <a:lstStyle/>
        <a:p>
          <a:endParaRPr lang="en-IN"/>
        </a:p>
      </dgm:t>
    </dgm:pt>
    <dgm:pt modelId="{E01C16D8-6EB2-4279-9A01-C40CB5B02511}" type="sibTrans" cxnId="{FB8482B3-C1F7-4F98-BD35-443F0EA52163}">
      <dgm:prSet/>
      <dgm:spPr/>
      <dgm:t>
        <a:bodyPr/>
        <a:lstStyle/>
        <a:p>
          <a:endParaRPr lang="en-IN"/>
        </a:p>
      </dgm:t>
    </dgm:pt>
    <dgm:pt modelId="{453F175E-A6F5-4FD2-BF1B-9AEE57969B84}">
      <dgm:prSet/>
      <dgm:spPr/>
      <dgm:t>
        <a:bodyPr/>
        <a:lstStyle/>
        <a:p>
          <a:r>
            <a:rPr lang="en-US" dirty="0"/>
            <a:t>An automatic bird species recognition system has been developed using a two-stage identification process that employs various sound pre-processing techniques to generate spectrograms, which are then input to a convolutional neural network to recognize bird species in real-time.</a:t>
          </a:r>
          <a:endParaRPr lang="en-IN" dirty="0"/>
        </a:p>
      </dgm:t>
    </dgm:pt>
    <dgm:pt modelId="{783079F1-E58F-42A2-8FA4-65D11F176567}" type="parTrans" cxnId="{DB48CA42-83CF-4AA1-A9AD-4158A851ED7B}">
      <dgm:prSet/>
      <dgm:spPr/>
      <dgm:t>
        <a:bodyPr/>
        <a:lstStyle/>
        <a:p>
          <a:endParaRPr lang="en-IN"/>
        </a:p>
      </dgm:t>
    </dgm:pt>
    <dgm:pt modelId="{2232DC3C-E8DF-47AC-8D90-A49854E9D49E}" type="sibTrans" cxnId="{DB48CA42-83CF-4AA1-A9AD-4158A851ED7B}">
      <dgm:prSet/>
      <dgm:spPr/>
      <dgm:t>
        <a:bodyPr/>
        <a:lstStyle/>
        <a:p>
          <a:endParaRPr lang="en-IN"/>
        </a:p>
      </dgm:t>
    </dgm:pt>
    <dgm:pt modelId="{D6B16458-5292-495B-90A4-3554EC6CC3BA}">
      <dgm:prSet/>
      <dgm:spPr/>
      <dgm:t>
        <a:bodyPr/>
        <a:lstStyle/>
        <a:p>
          <a:r>
            <a:rPr lang="en-US"/>
            <a:t>Bird sound identification using ANN has been proposed, where each bird has a different tone of sounds, and the ANN is used to classify and recognize bird sounds. A GUI has been developed to input audio and identify bird species.</a:t>
          </a:r>
          <a:endParaRPr lang="en-IN"/>
        </a:p>
      </dgm:t>
    </dgm:pt>
    <dgm:pt modelId="{CE40B973-7FAB-42F9-92F2-DBBC78BDA829}" type="parTrans" cxnId="{F03545CB-07C0-439D-AE6D-170B0CE2B16E}">
      <dgm:prSet/>
      <dgm:spPr/>
      <dgm:t>
        <a:bodyPr/>
        <a:lstStyle/>
        <a:p>
          <a:endParaRPr lang="en-IN"/>
        </a:p>
      </dgm:t>
    </dgm:pt>
    <dgm:pt modelId="{992B7EA9-4566-41A0-8227-C451076B96ED}" type="sibTrans" cxnId="{F03545CB-07C0-439D-AE6D-170B0CE2B16E}">
      <dgm:prSet/>
      <dgm:spPr/>
      <dgm:t>
        <a:bodyPr/>
        <a:lstStyle/>
        <a:p>
          <a:endParaRPr lang="en-IN"/>
        </a:p>
      </dgm:t>
    </dgm:pt>
    <dgm:pt modelId="{6871632D-20B4-4D96-BEBF-8B33F54034DB}">
      <dgm:prSet/>
      <dgm:spPr/>
      <dgm:t>
        <a:bodyPr/>
        <a:lstStyle/>
        <a:p>
          <a:r>
            <a:rPr lang="en-US"/>
            <a:t>A deep learning-based audio classifier for bird species recognition has been proposed to track the effects of human activities on the environment, recognizing bird species based on audio recordings and providing assistance to ecologists in tracking breeding behavior, biodiversity, and population dynamics.</a:t>
          </a:r>
          <a:endParaRPr lang="en-IN"/>
        </a:p>
      </dgm:t>
    </dgm:pt>
    <dgm:pt modelId="{7A235191-A863-4E4C-B1CB-FF91491276E0}" type="parTrans" cxnId="{AF0C2E2F-CA28-4093-92EE-0582ADC7E33B}">
      <dgm:prSet/>
      <dgm:spPr/>
      <dgm:t>
        <a:bodyPr/>
        <a:lstStyle/>
        <a:p>
          <a:endParaRPr lang="en-IN"/>
        </a:p>
      </dgm:t>
    </dgm:pt>
    <dgm:pt modelId="{4AADA3CC-8E2E-4571-A343-C8B918131271}" type="sibTrans" cxnId="{AF0C2E2F-CA28-4093-92EE-0582ADC7E33B}">
      <dgm:prSet/>
      <dgm:spPr/>
      <dgm:t>
        <a:bodyPr/>
        <a:lstStyle/>
        <a:p>
          <a:endParaRPr lang="en-IN"/>
        </a:p>
      </dgm:t>
    </dgm:pt>
    <dgm:pt modelId="{8ADB530E-1729-42A5-B134-C46D3F91A78D}" type="pres">
      <dgm:prSet presAssocID="{42B71DFF-B351-457D-B896-035F3FF922D7}" presName="linear" presStyleCnt="0">
        <dgm:presLayoutVars>
          <dgm:animLvl val="lvl"/>
          <dgm:resizeHandles val="exact"/>
        </dgm:presLayoutVars>
      </dgm:prSet>
      <dgm:spPr/>
    </dgm:pt>
    <dgm:pt modelId="{832AD5C6-D2F8-4E30-B90D-43995D01E657}" type="pres">
      <dgm:prSet presAssocID="{D0075323-F6C8-42FB-8CDD-07442673927F}" presName="parentText" presStyleLbl="node1" presStyleIdx="0" presStyleCnt="5">
        <dgm:presLayoutVars>
          <dgm:chMax val="0"/>
          <dgm:bulletEnabled val="1"/>
        </dgm:presLayoutVars>
      </dgm:prSet>
      <dgm:spPr/>
    </dgm:pt>
    <dgm:pt modelId="{D9D94D3C-4DB3-42B7-9D6E-7B5EF8DAF382}" type="pres">
      <dgm:prSet presAssocID="{7E625F37-E671-445B-8825-2C7750D2C15B}" presName="spacer" presStyleCnt="0"/>
      <dgm:spPr/>
    </dgm:pt>
    <dgm:pt modelId="{F71F8D94-B2D1-43F6-BB9D-4DF033B31137}" type="pres">
      <dgm:prSet presAssocID="{64AAF0EA-B01D-423C-B6F9-658F6B8721FE}" presName="parentText" presStyleLbl="node1" presStyleIdx="1" presStyleCnt="5">
        <dgm:presLayoutVars>
          <dgm:chMax val="0"/>
          <dgm:bulletEnabled val="1"/>
        </dgm:presLayoutVars>
      </dgm:prSet>
      <dgm:spPr/>
    </dgm:pt>
    <dgm:pt modelId="{9A663D72-932C-473C-A37E-2539184FB72C}" type="pres">
      <dgm:prSet presAssocID="{E01C16D8-6EB2-4279-9A01-C40CB5B02511}" presName="spacer" presStyleCnt="0"/>
      <dgm:spPr/>
    </dgm:pt>
    <dgm:pt modelId="{871132E8-F263-4B81-B642-8B6998EDB0DD}" type="pres">
      <dgm:prSet presAssocID="{453F175E-A6F5-4FD2-BF1B-9AEE57969B84}" presName="parentText" presStyleLbl="node1" presStyleIdx="2" presStyleCnt="5">
        <dgm:presLayoutVars>
          <dgm:chMax val="0"/>
          <dgm:bulletEnabled val="1"/>
        </dgm:presLayoutVars>
      </dgm:prSet>
      <dgm:spPr/>
    </dgm:pt>
    <dgm:pt modelId="{038261A7-B83A-421F-A3E8-614269E0D019}" type="pres">
      <dgm:prSet presAssocID="{2232DC3C-E8DF-47AC-8D90-A49854E9D49E}" presName="spacer" presStyleCnt="0"/>
      <dgm:spPr/>
    </dgm:pt>
    <dgm:pt modelId="{AD75138E-470A-45A0-A452-B0928FB3DB8E}" type="pres">
      <dgm:prSet presAssocID="{D6B16458-5292-495B-90A4-3554EC6CC3BA}" presName="parentText" presStyleLbl="node1" presStyleIdx="3" presStyleCnt="5">
        <dgm:presLayoutVars>
          <dgm:chMax val="0"/>
          <dgm:bulletEnabled val="1"/>
        </dgm:presLayoutVars>
      </dgm:prSet>
      <dgm:spPr/>
    </dgm:pt>
    <dgm:pt modelId="{EDA0FF65-7E86-4D88-B07A-531DA3A66AA2}" type="pres">
      <dgm:prSet presAssocID="{992B7EA9-4566-41A0-8227-C451076B96ED}" presName="spacer" presStyleCnt="0"/>
      <dgm:spPr/>
    </dgm:pt>
    <dgm:pt modelId="{20861050-9AD5-4D4A-9741-9D63CBE7C7D8}" type="pres">
      <dgm:prSet presAssocID="{6871632D-20B4-4D96-BEBF-8B33F54034DB}" presName="parentText" presStyleLbl="node1" presStyleIdx="4" presStyleCnt="5">
        <dgm:presLayoutVars>
          <dgm:chMax val="0"/>
          <dgm:bulletEnabled val="1"/>
        </dgm:presLayoutVars>
      </dgm:prSet>
      <dgm:spPr/>
    </dgm:pt>
  </dgm:ptLst>
  <dgm:cxnLst>
    <dgm:cxn modelId="{AF0C2E2F-CA28-4093-92EE-0582ADC7E33B}" srcId="{42B71DFF-B351-457D-B896-035F3FF922D7}" destId="{6871632D-20B4-4D96-BEBF-8B33F54034DB}" srcOrd="4" destOrd="0" parTransId="{7A235191-A863-4E4C-B1CB-FF91491276E0}" sibTransId="{4AADA3CC-8E2E-4571-A343-C8B918131271}"/>
    <dgm:cxn modelId="{2C096A31-07C0-4DA2-A2B4-87745CB0E0E5}" type="presOf" srcId="{64AAF0EA-B01D-423C-B6F9-658F6B8721FE}" destId="{F71F8D94-B2D1-43F6-BB9D-4DF033B31137}" srcOrd="0" destOrd="0" presId="urn:microsoft.com/office/officeart/2005/8/layout/vList2"/>
    <dgm:cxn modelId="{DB48CA42-83CF-4AA1-A9AD-4158A851ED7B}" srcId="{42B71DFF-B351-457D-B896-035F3FF922D7}" destId="{453F175E-A6F5-4FD2-BF1B-9AEE57969B84}" srcOrd="2" destOrd="0" parTransId="{783079F1-E58F-42A2-8FA4-65D11F176567}" sibTransId="{2232DC3C-E8DF-47AC-8D90-A49854E9D49E}"/>
    <dgm:cxn modelId="{73DFBA65-6EF7-4F28-A3CD-4BC58DED644A}" type="presOf" srcId="{D0075323-F6C8-42FB-8CDD-07442673927F}" destId="{832AD5C6-D2F8-4E30-B90D-43995D01E657}" srcOrd="0" destOrd="0" presId="urn:microsoft.com/office/officeart/2005/8/layout/vList2"/>
    <dgm:cxn modelId="{06937B86-6C9B-4809-B02D-FEA52ECEAABE}" type="presOf" srcId="{D6B16458-5292-495B-90A4-3554EC6CC3BA}" destId="{AD75138E-470A-45A0-A452-B0928FB3DB8E}" srcOrd="0" destOrd="0" presId="urn:microsoft.com/office/officeart/2005/8/layout/vList2"/>
    <dgm:cxn modelId="{A6C11D8C-B839-4A90-B3C5-D7C0D5D8A7EB}" type="presOf" srcId="{453F175E-A6F5-4FD2-BF1B-9AEE57969B84}" destId="{871132E8-F263-4B81-B642-8B6998EDB0DD}" srcOrd="0" destOrd="0" presId="urn:microsoft.com/office/officeart/2005/8/layout/vList2"/>
    <dgm:cxn modelId="{F080A69F-A869-4F64-A345-4167EE807F8F}" srcId="{42B71DFF-B351-457D-B896-035F3FF922D7}" destId="{D0075323-F6C8-42FB-8CDD-07442673927F}" srcOrd="0" destOrd="0" parTransId="{66B19F09-F3BD-471F-A7A0-28C66E33E1EF}" sibTransId="{7E625F37-E671-445B-8825-2C7750D2C15B}"/>
    <dgm:cxn modelId="{FB8482B3-C1F7-4F98-BD35-443F0EA52163}" srcId="{42B71DFF-B351-457D-B896-035F3FF922D7}" destId="{64AAF0EA-B01D-423C-B6F9-658F6B8721FE}" srcOrd="1" destOrd="0" parTransId="{0F3C9396-389A-4B44-AF11-4B0919FEAE36}" sibTransId="{E01C16D8-6EB2-4279-9A01-C40CB5B02511}"/>
    <dgm:cxn modelId="{F03545CB-07C0-439D-AE6D-170B0CE2B16E}" srcId="{42B71DFF-B351-457D-B896-035F3FF922D7}" destId="{D6B16458-5292-495B-90A4-3554EC6CC3BA}" srcOrd="3" destOrd="0" parTransId="{CE40B973-7FAB-42F9-92F2-DBBC78BDA829}" sibTransId="{992B7EA9-4566-41A0-8227-C451076B96ED}"/>
    <dgm:cxn modelId="{9E97E4D4-39D9-41F8-A72A-6E15106EA5CB}" type="presOf" srcId="{42B71DFF-B351-457D-B896-035F3FF922D7}" destId="{8ADB530E-1729-42A5-B134-C46D3F91A78D}" srcOrd="0" destOrd="0" presId="urn:microsoft.com/office/officeart/2005/8/layout/vList2"/>
    <dgm:cxn modelId="{269176E8-4EA5-452F-9BFD-EE02035C1962}" type="presOf" srcId="{6871632D-20B4-4D96-BEBF-8B33F54034DB}" destId="{20861050-9AD5-4D4A-9741-9D63CBE7C7D8}" srcOrd="0" destOrd="0" presId="urn:microsoft.com/office/officeart/2005/8/layout/vList2"/>
    <dgm:cxn modelId="{E5008529-914F-40D9-8D8F-663781C812B1}" type="presParOf" srcId="{8ADB530E-1729-42A5-B134-C46D3F91A78D}" destId="{832AD5C6-D2F8-4E30-B90D-43995D01E657}" srcOrd="0" destOrd="0" presId="urn:microsoft.com/office/officeart/2005/8/layout/vList2"/>
    <dgm:cxn modelId="{AA1F00EF-ED26-4296-AA1C-CDA909467A6B}" type="presParOf" srcId="{8ADB530E-1729-42A5-B134-C46D3F91A78D}" destId="{D9D94D3C-4DB3-42B7-9D6E-7B5EF8DAF382}" srcOrd="1" destOrd="0" presId="urn:microsoft.com/office/officeart/2005/8/layout/vList2"/>
    <dgm:cxn modelId="{D5650369-2D8C-4A73-A5D2-A90FCF73B847}" type="presParOf" srcId="{8ADB530E-1729-42A5-B134-C46D3F91A78D}" destId="{F71F8D94-B2D1-43F6-BB9D-4DF033B31137}" srcOrd="2" destOrd="0" presId="urn:microsoft.com/office/officeart/2005/8/layout/vList2"/>
    <dgm:cxn modelId="{78F9A77C-B2C6-48CC-BB6B-507480FE88DF}" type="presParOf" srcId="{8ADB530E-1729-42A5-B134-C46D3F91A78D}" destId="{9A663D72-932C-473C-A37E-2539184FB72C}" srcOrd="3" destOrd="0" presId="urn:microsoft.com/office/officeart/2005/8/layout/vList2"/>
    <dgm:cxn modelId="{3ADF7D60-F586-4FCA-A63E-4AC4D40C11D2}" type="presParOf" srcId="{8ADB530E-1729-42A5-B134-C46D3F91A78D}" destId="{871132E8-F263-4B81-B642-8B6998EDB0DD}" srcOrd="4" destOrd="0" presId="urn:microsoft.com/office/officeart/2005/8/layout/vList2"/>
    <dgm:cxn modelId="{E4D11AF4-15AC-43CE-A694-400D5DA54955}" type="presParOf" srcId="{8ADB530E-1729-42A5-B134-C46D3F91A78D}" destId="{038261A7-B83A-421F-A3E8-614269E0D019}" srcOrd="5" destOrd="0" presId="urn:microsoft.com/office/officeart/2005/8/layout/vList2"/>
    <dgm:cxn modelId="{73A92083-1DDD-43BB-BF84-17685DF9692A}" type="presParOf" srcId="{8ADB530E-1729-42A5-B134-C46D3F91A78D}" destId="{AD75138E-470A-45A0-A452-B0928FB3DB8E}" srcOrd="6" destOrd="0" presId="urn:microsoft.com/office/officeart/2005/8/layout/vList2"/>
    <dgm:cxn modelId="{33EFE862-7F01-4022-9D34-FDCAE0A51DC4}" type="presParOf" srcId="{8ADB530E-1729-42A5-B134-C46D3F91A78D}" destId="{EDA0FF65-7E86-4D88-B07A-531DA3A66AA2}" srcOrd="7" destOrd="0" presId="urn:microsoft.com/office/officeart/2005/8/layout/vList2"/>
    <dgm:cxn modelId="{27C71FFD-B32D-43DD-AF7E-B1F536CDE7D8}" type="presParOf" srcId="{8ADB530E-1729-42A5-B134-C46D3F91A78D}" destId="{20861050-9AD5-4D4A-9741-9D63CBE7C7D8}"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1E2896B-2E43-43A8-9165-0E35AE10AB23}"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AC5135B2-3809-4724-B1BF-5E29B43D3ED1}">
      <dgm:prSet custT="1"/>
      <dgm:spPr/>
      <dgm:t>
        <a:bodyPr/>
        <a:lstStyle/>
        <a:p>
          <a:pPr>
            <a:lnSpc>
              <a:spcPct val="100000"/>
            </a:lnSpc>
          </a:pPr>
          <a:r>
            <a:rPr lang="en-US" sz="2700" dirty="0">
              <a:solidFill>
                <a:schemeClr val="tx1"/>
              </a:solidFill>
              <a:latin typeface="Times New Roman" panose="02020603050405020304" pitchFamily="18" charset="0"/>
              <a:cs typeface="Times New Roman" panose="02020603050405020304" pitchFamily="18" charset="0"/>
            </a:rPr>
            <a:t>1.</a:t>
          </a:r>
          <a:r>
            <a:rPr lang="en-US" sz="2400" dirty="0">
              <a:solidFill>
                <a:schemeClr val="tx1"/>
              </a:solidFill>
              <a:latin typeface="Times New Roman" panose="02020603050405020304" pitchFamily="18" charset="0"/>
              <a:cs typeface="Times New Roman" panose="02020603050405020304" pitchFamily="18" charset="0"/>
            </a:rPr>
            <a:t>Develop an automated system for accurately identifying different bird species from their recorded songs.</a:t>
          </a:r>
          <a:br>
            <a:rPr lang="en-US" sz="2400" dirty="0">
              <a:solidFill>
                <a:schemeClr val="tx1"/>
              </a:solidFill>
              <a:latin typeface="Times New Roman" panose="02020603050405020304" pitchFamily="18" charset="0"/>
              <a:cs typeface="Times New Roman" panose="02020603050405020304" pitchFamily="18" charset="0"/>
            </a:rPr>
          </a:br>
          <a:r>
            <a:rPr lang="en-US" sz="2400" dirty="0">
              <a:solidFill>
                <a:schemeClr val="tx1"/>
              </a:solidFill>
              <a:latin typeface="Times New Roman" panose="02020603050405020304" pitchFamily="18" charset="0"/>
              <a:cs typeface="Times New Roman" panose="02020603050405020304" pitchFamily="18" charset="0"/>
            </a:rPr>
            <a:t>2.Distinguishing diverse bird species from their recorded songs is difficult, and expert analysis suggests that bird songs are more effective for species identification than bird sounds.</a:t>
          </a:r>
          <a:br>
            <a:rPr lang="en-US" sz="2400" dirty="0">
              <a:solidFill>
                <a:schemeClr val="tx1"/>
              </a:solidFill>
              <a:latin typeface="Times New Roman" panose="02020603050405020304" pitchFamily="18" charset="0"/>
              <a:cs typeface="Times New Roman" panose="02020603050405020304" pitchFamily="18" charset="0"/>
            </a:rPr>
          </a:br>
          <a:r>
            <a:rPr lang="en-US" sz="2400" dirty="0">
              <a:solidFill>
                <a:schemeClr val="tx1"/>
              </a:solidFill>
              <a:latin typeface="Times New Roman" panose="02020603050405020304" pitchFamily="18" charset="0"/>
              <a:cs typeface="Times New Roman" panose="02020603050405020304" pitchFamily="18" charset="0"/>
            </a:rPr>
            <a:t>3.Exchange of information and identification of threats or territory are important for birds through audio expression.</a:t>
          </a:r>
          <a:br>
            <a:rPr lang="en-US" sz="2400" dirty="0">
              <a:solidFill>
                <a:schemeClr val="tx1"/>
              </a:solidFill>
              <a:latin typeface="Times New Roman" panose="02020603050405020304" pitchFamily="18" charset="0"/>
              <a:cs typeface="Times New Roman" panose="02020603050405020304" pitchFamily="18" charset="0"/>
            </a:rPr>
          </a:br>
          <a:r>
            <a:rPr lang="en-US" sz="2400" dirty="0">
              <a:solidFill>
                <a:schemeClr val="tx1"/>
              </a:solidFill>
              <a:latin typeface="Times New Roman" panose="02020603050405020304" pitchFamily="18" charset="0"/>
              <a:cs typeface="Times New Roman" panose="02020603050405020304" pitchFamily="18" charset="0"/>
            </a:rPr>
            <a:t>4.A pre-processing technique is required to extract the most relevant segment of the signal and extract features for accurate bird species recognition.</a:t>
          </a:r>
          <a:br>
            <a:rPr lang="en-US" sz="2400" dirty="0">
              <a:solidFill>
                <a:schemeClr val="tx1"/>
              </a:solidFill>
              <a:latin typeface="Times New Roman" panose="02020603050405020304" pitchFamily="18" charset="0"/>
              <a:cs typeface="Times New Roman" panose="02020603050405020304" pitchFamily="18" charset="0"/>
            </a:rPr>
          </a:br>
          <a:r>
            <a:rPr lang="en-US" sz="2400" dirty="0">
              <a:solidFill>
                <a:schemeClr val="tx1"/>
              </a:solidFill>
              <a:latin typeface="Times New Roman" panose="02020603050405020304" pitchFamily="18" charset="0"/>
              <a:cs typeface="Times New Roman" panose="02020603050405020304" pitchFamily="18" charset="0"/>
            </a:rPr>
            <a:t>5.The solution involves using machine learning algorithms for accurate bird species recognition</a:t>
          </a:r>
          <a:r>
            <a:rPr lang="en-US" sz="2400" dirty="0">
              <a:latin typeface="Times New Roman" panose="02020603050405020304" pitchFamily="18" charset="0"/>
              <a:cs typeface="Times New Roman" panose="02020603050405020304" pitchFamily="18" charset="0"/>
            </a:rPr>
            <a:t>.</a:t>
          </a:r>
          <a:endParaRPr lang="en-IN" sz="2400" dirty="0">
            <a:latin typeface="Times New Roman" panose="02020603050405020304" pitchFamily="18" charset="0"/>
            <a:cs typeface="Times New Roman" panose="02020603050405020304" pitchFamily="18" charset="0"/>
          </a:endParaRPr>
        </a:p>
      </dgm:t>
    </dgm:pt>
    <dgm:pt modelId="{7AFDD069-BAF2-44A6-843F-4F42F1D1274C}" type="parTrans" cxnId="{C3260E5D-FF0E-412E-8B76-6A4BCB88015D}">
      <dgm:prSet/>
      <dgm:spPr/>
      <dgm:t>
        <a:bodyPr/>
        <a:lstStyle/>
        <a:p>
          <a:endParaRPr lang="en-IN"/>
        </a:p>
      </dgm:t>
    </dgm:pt>
    <dgm:pt modelId="{DD271AB9-DC82-4845-A3E6-611B4F4023EC}" type="sibTrans" cxnId="{C3260E5D-FF0E-412E-8B76-6A4BCB88015D}">
      <dgm:prSet/>
      <dgm:spPr/>
      <dgm:t>
        <a:bodyPr/>
        <a:lstStyle/>
        <a:p>
          <a:endParaRPr lang="en-IN"/>
        </a:p>
      </dgm:t>
    </dgm:pt>
    <dgm:pt modelId="{7D6F9488-5FD9-4B3D-96DA-899B20881A07}" type="pres">
      <dgm:prSet presAssocID="{91E2896B-2E43-43A8-9165-0E35AE10AB23}" presName="linear" presStyleCnt="0">
        <dgm:presLayoutVars>
          <dgm:animLvl val="lvl"/>
          <dgm:resizeHandles val="exact"/>
        </dgm:presLayoutVars>
      </dgm:prSet>
      <dgm:spPr/>
    </dgm:pt>
    <dgm:pt modelId="{077445BE-663F-4001-AA5D-697007559243}" type="pres">
      <dgm:prSet presAssocID="{AC5135B2-3809-4724-B1BF-5E29B43D3ED1}" presName="parentText" presStyleLbl="node1" presStyleIdx="0" presStyleCnt="1" custScaleY="118768">
        <dgm:presLayoutVars>
          <dgm:chMax val="0"/>
          <dgm:bulletEnabled val="1"/>
        </dgm:presLayoutVars>
      </dgm:prSet>
      <dgm:spPr/>
    </dgm:pt>
  </dgm:ptLst>
  <dgm:cxnLst>
    <dgm:cxn modelId="{55A6A130-5D30-4411-898A-A61D64DC1AA7}" type="presOf" srcId="{AC5135B2-3809-4724-B1BF-5E29B43D3ED1}" destId="{077445BE-663F-4001-AA5D-697007559243}" srcOrd="0" destOrd="0" presId="urn:microsoft.com/office/officeart/2005/8/layout/vList2"/>
    <dgm:cxn modelId="{C3260E5D-FF0E-412E-8B76-6A4BCB88015D}" srcId="{91E2896B-2E43-43A8-9165-0E35AE10AB23}" destId="{AC5135B2-3809-4724-B1BF-5E29B43D3ED1}" srcOrd="0" destOrd="0" parTransId="{7AFDD069-BAF2-44A6-843F-4F42F1D1274C}" sibTransId="{DD271AB9-DC82-4845-A3E6-611B4F4023EC}"/>
    <dgm:cxn modelId="{A51E3377-C076-4AA2-B2C8-E7FAA8709553}" type="presOf" srcId="{91E2896B-2E43-43A8-9165-0E35AE10AB23}" destId="{7D6F9488-5FD9-4B3D-96DA-899B20881A07}" srcOrd="0" destOrd="0" presId="urn:microsoft.com/office/officeart/2005/8/layout/vList2"/>
    <dgm:cxn modelId="{374BC6D5-E8A9-4AFB-BECD-38F1CF1ACE5A}" type="presParOf" srcId="{7D6F9488-5FD9-4B3D-96DA-899B20881A07}" destId="{077445BE-663F-4001-AA5D-697007559243}"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2BFA18D-84D9-4F74-975C-0209C0AE99C4}"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A9D3EE85-FAC0-4FEA-A6E7-7FFD72FA3DD9}">
      <dgm:prSet/>
      <dgm:spPr/>
      <dgm:t>
        <a:bodyPr/>
        <a:lstStyle/>
        <a:p>
          <a:r>
            <a:rPr lang="en-IN" b="1" dirty="0"/>
            <a:t>Software Requirements</a:t>
          </a:r>
          <a:endParaRPr lang="en-IN" dirty="0"/>
        </a:p>
      </dgm:t>
    </dgm:pt>
    <dgm:pt modelId="{6BAC9A4A-72ED-4C11-8389-9A9BD2DA12AA}" type="parTrans" cxnId="{E70C3356-C458-4B4A-9717-5023FE91DCFA}">
      <dgm:prSet/>
      <dgm:spPr/>
      <dgm:t>
        <a:bodyPr/>
        <a:lstStyle/>
        <a:p>
          <a:endParaRPr lang="en-IN"/>
        </a:p>
      </dgm:t>
    </dgm:pt>
    <dgm:pt modelId="{7D163F60-0050-4700-80C5-0ECA98429E2E}" type="sibTrans" cxnId="{E70C3356-C458-4B4A-9717-5023FE91DCFA}">
      <dgm:prSet/>
      <dgm:spPr/>
      <dgm:t>
        <a:bodyPr/>
        <a:lstStyle/>
        <a:p>
          <a:endParaRPr lang="en-IN"/>
        </a:p>
      </dgm:t>
    </dgm:pt>
    <dgm:pt modelId="{F28CE45F-F375-4FD8-AD67-711579473231}">
      <dgm:prSet/>
      <dgm:spPr/>
      <dgm:t>
        <a:bodyPr/>
        <a:lstStyle/>
        <a:p>
          <a:r>
            <a:rPr lang="en-IN"/>
            <a:t>Operating system: windows 10</a:t>
          </a:r>
        </a:p>
      </dgm:t>
    </dgm:pt>
    <dgm:pt modelId="{4851EC09-E801-46EE-82D9-41D7CC91C2C5}" type="parTrans" cxnId="{AAE6DEE7-6FA1-4777-9007-8B9E543DFC77}">
      <dgm:prSet/>
      <dgm:spPr/>
      <dgm:t>
        <a:bodyPr/>
        <a:lstStyle/>
        <a:p>
          <a:endParaRPr lang="en-IN"/>
        </a:p>
      </dgm:t>
    </dgm:pt>
    <dgm:pt modelId="{F2101951-4839-49A1-8DE2-CA1A21F29D5E}" type="sibTrans" cxnId="{AAE6DEE7-6FA1-4777-9007-8B9E543DFC77}">
      <dgm:prSet/>
      <dgm:spPr/>
      <dgm:t>
        <a:bodyPr/>
        <a:lstStyle/>
        <a:p>
          <a:endParaRPr lang="en-IN"/>
        </a:p>
      </dgm:t>
    </dgm:pt>
    <dgm:pt modelId="{23DD6777-408F-4DBB-A64C-4BCD2D340D53}">
      <dgm:prSet/>
      <dgm:spPr/>
      <dgm:t>
        <a:bodyPr/>
        <a:lstStyle/>
        <a:p>
          <a:r>
            <a:rPr lang="en-IN"/>
            <a:t>Coding language: python</a:t>
          </a:r>
        </a:p>
      </dgm:t>
    </dgm:pt>
    <dgm:pt modelId="{1521182B-0199-4BFE-A3A9-E4D66293B436}" type="parTrans" cxnId="{3143A65D-98A1-48BE-9E70-F36D2C474F11}">
      <dgm:prSet/>
      <dgm:spPr/>
      <dgm:t>
        <a:bodyPr/>
        <a:lstStyle/>
        <a:p>
          <a:endParaRPr lang="en-IN"/>
        </a:p>
      </dgm:t>
    </dgm:pt>
    <dgm:pt modelId="{9C39C8F8-68DE-4719-BAF2-43E07C28DCE9}" type="sibTrans" cxnId="{3143A65D-98A1-48BE-9E70-F36D2C474F11}">
      <dgm:prSet/>
      <dgm:spPr/>
      <dgm:t>
        <a:bodyPr/>
        <a:lstStyle/>
        <a:p>
          <a:endParaRPr lang="en-IN"/>
        </a:p>
      </dgm:t>
    </dgm:pt>
    <dgm:pt modelId="{7CFE06E2-90BC-490D-8593-9F29899B73AF}">
      <dgm:prSet/>
      <dgm:spPr/>
      <dgm:t>
        <a:bodyPr/>
        <a:lstStyle/>
        <a:p>
          <a:r>
            <a:rPr lang="en-IN" dirty="0"/>
            <a:t>Web framework: flask</a:t>
          </a:r>
        </a:p>
      </dgm:t>
    </dgm:pt>
    <dgm:pt modelId="{B47D3E6A-B027-45DC-98E1-9B24DAAA60E8}" type="parTrans" cxnId="{D766460A-DC7C-4894-91BD-2E483FA368F4}">
      <dgm:prSet/>
      <dgm:spPr/>
      <dgm:t>
        <a:bodyPr/>
        <a:lstStyle/>
        <a:p>
          <a:endParaRPr lang="en-IN"/>
        </a:p>
      </dgm:t>
    </dgm:pt>
    <dgm:pt modelId="{25EEB91A-10BD-4A31-AEB0-A43122859D03}" type="sibTrans" cxnId="{D766460A-DC7C-4894-91BD-2E483FA368F4}">
      <dgm:prSet/>
      <dgm:spPr/>
      <dgm:t>
        <a:bodyPr/>
        <a:lstStyle/>
        <a:p>
          <a:endParaRPr lang="en-IN"/>
        </a:p>
      </dgm:t>
    </dgm:pt>
    <dgm:pt modelId="{89AECE61-77EF-4361-9327-03B1EB35CC8B}" type="pres">
      <dgm:prSet presAssocID="{12BFA18D-84D9-4F74-975C-0209C0AE99C4}" presName="linear" presStyleCnt="0">
        <dgm:presLayoutVars>
          <dgm:animLvl val="lvl"/>
          <dgm:resizeHandles val="exact"/>
        </dgm:presLayoutVars>
      </dgm:prSet>
      <dgm:spPr/>
    </dgm:pt>
    <dgm:pt modelId="{6EA224C9-F421-450F-B541-2994EF86DB5C}" type="pres">
      <dgm:prSet presAssocID="{A9D3EE85-FAC0-4FEA-A6E7-7FFD72FA3DD9}" presName="parentText" presStyleLbl="node1" presStyleIdx="0" presStyleCnt="1">
        <dgm:presLayoutVars>
          <dgm:chMax val="0"/>
          <dgm:bulletEnabled val="1"/>
        </dgm:presLayoutVars>
      </dgm:prSet>
      <dgm:spPr/>
    </dgm:pt>
    <dgm:pt modelId="{AA73674C-53F9-44A2-B62E-3E30558AA076}" type="pres">
      <dgm:prSet presAssocID="{A9D3EE85-FAC0-4FEA-A6E7-7FFD72FA3DD9}" presName="childText" presStyleLbl="revTx" presStyleIdx="0" presStyleCnt="1">
        <dgm:presLayoutVars>
          <dgm:bulletEnabled val="1"/>
        </dgm:presLayoutVars>
      </dgm:prSet>
      <dgm:spPr/>
    </dgm:pt>
  </dgm:ptLst>
  <dgm:cxnLst>
    <dgm:cxn modelId="{D766460A-DC7C-4894-91BD-2E483FA368F4}" srcId="{A9D3EE85-FAC0-4FEA-A6E7-7FFD72FA3DD9}" destId="{7CFE06E2-90BC-490D-8593-9F29899B73AF}" srcOrd="2" destOrd="0" parTransId="{B47D3E6A-B027-45DC-98E1-9B24DAAA60E8}" sibTransId="{25EEB91A-10BD-4A31-AEB0-A43122859D03}"/>
    <dgm:cxn modelId="{3143A65D-98A1-48BE-9E70-F36D2C474F11}" srcId="{A9D3EE85-FAC0-4FEA-A6E7-7FFD72FA3DD9}" destId="{23DD6777-408F-4DBB-A64C-4BCD2D340D53}" srcOrd="1" destOrd="0" parTransId="{1521182B-0199-4BFE-A3A9-E4D66293B436}" sibTransId="{9C39C8F8-68DE-4719-BAF2-43E07C28DCE9}"/>
    <dgm:cxn modelId="{D5795151-706D-4589-BFF1-0F8221EA544C}" type="presOf" srcId="{F28CE45F-F375-4FD8-AD67-711579473231}" destId="{AA73674C-53F9-44A2-B62E-3E30558AA076}" srcOrd="0" destOrd="0" presId="urn:microsoft.com/office/officeart/2005/8/layout/vList2"/>
    <dgm:cxn modelId="{E70C3356-C458-4B4A-9717-5023FE91DCFA}" srcId="{12BFA18D-84D9-4F74-975C-0209C0AE99C4}" destId="{A9D3EE85-FAC0-4FEA-A6E7-7FFD72FA3DD9}" srcOrd="0" destOrd="0" parTransId="{6BAC9A4A-72ED-4C11-8389-9A9BD2DA12AA}" sibTransId="{7D163F60-0050-4700-80C5-0ECA98429E2E}"/>
    <dgm:cxn modelId="{5B72B38A-E76D-42D0-A140-FA4CDECD91CE}" type="presOf" srcId="{A9D3EE85-FAC0-4FEA-A6E7-7FFD72FA3DD9}" destId="{6EA224C9-F421-450F-B541-2994EF86DB5C}" srcOrd="0" destOrd="0" presId="urn:microsoft.com/office/officeart/2005/8/layout/vList2"/>
    <dgm:cxn modelId="{E2E7DBB8-3DA1-4B03-8A48-38B89555F2A4}" type="presOf" srcId="{23DD6777-408F-4DBB-A64C-4BCD2D340D53}" destId="{AA73674C-53F9-44A2-B62E-3E30558AA076}" srcOrd="0" destOrd="1" presId="urn:microsoft.com/office/officeart/2005/8/layout/vList2"/>
    <dgm:cxn modelId="{AAE6DEE7-6FA1-4777-9007-8B9E543DFC77}" srcId="{A9D3EE85-FAC0-4FEA-A6E7-7FFD72FA3DD9}" destId="{F28CE45F-F375-4FD8-AD67-711579473231}" srcOrd="0" destOrd="0" parTransId="{4851EC09-E801-46EE-82D9-41D7CC91C2C5}" sibTransId="{F2101951-4839-49A1-8DE2-CA1A21F29D5E}"/>
    <dgm:cxn modelId="{349331EA-D8DD-4919-981F-1CB844C1924E}" type="presOf" srcId="{7CFE06E2-90BC-490D-8593-9F29899B73AF}" destId="{AA73674C-53F9-44A2-B62E-3E30558AA076}" srcOrd="0" destOrd="2" presId="urn:microsoft.com/office/officeart/2005/8/layout/vList2"/>
    <dgm:cxn modelId="{56473BEF-1B95-4801-8B41-F7C54C3AB0EF}" type="presOf" srcId="{12BFA18D-84D9-4F74-975C-0209C0AE99C4}" destId="{89AECE61-77EF-4361-9327-03B1EB35CC8B}" srcOrd="0" destOrd="0" presId="urn:microsoft.com/office/officeart/2005/8/layout/vList2"/>
    <dgm:cxn modelId="{4F0C5A34-40E2-4B41-9651-ABCD504B2D63}" type="presParOf" srcId="{89AECE61-77EF-4361-9327-03B1EB35CC8B}" destId="{6EA224C9-F421-450F-B541-2994EF86DB5C}" srcOrd="0" destOrd="0" presId="urn:microsoft.com/office/officeart/2005/8/layout/vList2"/>
    <dgm:cxn modelId="{62141E98-5CEF-4443-BA72-1E2E128ED0F2}" type="presParOf" srcId="{89AECE61-77EF-4361-9327-03B1EB35CC8B}" destId="{AA73674C-53F9-44A2-B62E-3E30558AA076}"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39D783B-8445-4BD3-9CB1-428B9F7D6DC7}"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5107A055-F4AB-4AE8-835C-165D5E2E5A1D}">
      <dgm:prSet custT="1"/>
      <dgm:spPr/>
      <dgm:t>
        <a:bodyPr/>
        <a:lstStyle/>
        <a:p>
          <a:r>
            <a:rPr lang="en-IN" sz="2800" b="1" dirty="0"/>
            <a:t>Hardware </a:t>
          </a:r>
        </a:p>
        <a:p>
          <a:r>
            <a:rPr lang="en-IN" sz="2800" b="1" dirty="0"/>
            <a:t>Requirements</a:t>
          </a:r>
          <a:endParaRPr lang="en-IN" sz="2800" dirty="0"/>
        </a:p>
      </dgm:t>
    </dgm:pt>
    <dgm:pt modelId="{743D845C-9CFB-42C7-B40E-0C4417051638}" type="parTrans" cxnId="{1D0061F6-1EC0-4FE6-BEE2-5A246CAAD3DF}">
      <dgm:prSet/>
      <dgm:spPr/>
      <dgm:t>
        <a:bodyPr/>
        <a:lstStyle/>
        <a:p>
          <a:endParaRPr lang="en-IN"/>
        </a:p>
      </dgm:t>
    </dgm:pt>
    <dgm:pt modelId="{7C323C27-6F17-4332-8F60-74526B02208B}" type="sibTrans" cxnId="{1D0061F6-1EC0-4FE6-BEE2-5A246CAAD3DF}">
      <dgm:prSet/>
      <dgm:spPr/>
      <dgm:t>
        <a:bodyPr/>
        <a:lstStyle/>
        <a:p>
          <a:endParaRPr lang="en-IN"/>
        </a:p>
      </dgm:t>
    </dgm:pt>
    <dgm:pt modelId="{4C83FC93-376C-4213-BA19-3DC5D72FCEA9}">
      <dgm:prSet/>
      <dgm:spPr/>
      <dgm:t>
        <a:bodyPr/>
        <a:lstStyle/>
        <a:p>
          <a:r>
            <a:rPr lang="en-IN"/>
            <a:t>System: pentium i3 processor.</a:t>
          </a:r>
        </a:p>
      </dgm:t>
    </dgm:pt>
    <dgm:pt modelId="{806669A0-8BA1-4988-A7A4-1F2A292B4D5E}" type="parTrans" cxnId="{A1B7D780-ECE6-480A-877F-0B8F2962EDE7}">
      <dgm:prSet/>
      <dgm:spPr/>
      <dgm:t>
        <a:bodyPr/>
        <a:lstStyle/>
        <a:p>
          <a:endParaRPr lang="en-IN"/>
        </a:p>
      </dgm:t>
    </dgm:pt>
    <dgm:pt modelId="{B10DB448-5D2C-44F3-87A6-79ADD7601FF7}" type="sibTrans" cxnId="{A1B7D780-ECE6-480A-877F-0B8F2962EDE7}">
      <dgm:prSet/>
      <dgm:spPr/>
      <dgm:t>
        <a:bodyPr/>
        <a:lstStyle/>
        <a:p>
          <a:endParaRPr lang="en-IN"/>
        </a:p>
      </dgm:t>
    </dgm:pt>
    <dgm:pt modelId="{C1736F7F-4956-483A-B5C0-CA68B3522F18}">
      <dgm:prSet/>
      <dgm:spPr/>
      <dgm:t>
        <a:bodyPr/>
        <a:lstStyle/>
        <a:p>
          <a:r>
            <a:rPr lang="en-IN"/>
            <a:t>Harddisk: 500 GB.</a:t>
          </a:r>
        </a:p>
      </dgm:t>
    </dgm:pt>
    <dgm:pt modelId="{117E21AB-BB00-469E-A536-A072AD9AC8D4}" type="parTrans" cxnId="{F48E707A-2662-4C08-B5C3-7415959124D0}">
      <dgm:prSet/>
      <dgm:spPr/>
      <dgm:t>
        <a:bodyPr/>
        <a:lstStyle/>
        <a:p>
          <a:endParaRPr lang="en-IN"/>
        </a:p>
      </dgm:t>
    </dgm:pt>
    <dgm:pt modelId="{A7F16DAC-893D-473F-A861-70447EFDD6FF}" type="sibTrans" cxnId="{F48E707A-2662-4C08-B5C3-7415959124D0}">
      <dgm:prSet/>
      <dgm:spPr/>
      <dgm:t>
        <a:bodyPr/>
        <a:lstStyle/>
        <a:p>
          <a:endParaRPr lang="en-IN"/>
        </a:p>
      </dgm:t>
    </dgm:pt>
    <dgm:pt modelId="{8896B648-BAE2-4406-92DD-CFE8950047A1}">
      <dgm:prSet/>
      <dgm:spPr/>
      <dgm:t>
        <a:bodyPr/>
        <a:lstStyle/>
        <a:p>
          <a:r>
            <a:rPr lang="en-IN"/>
            <a:t>Monitor: 15" led</a:t>
          </a:r>
        </a:p>
      </dgm:t>
    </dgm:pt>
    <dgm:pt modelId="{273E3332-AE21-4C00-A0F4-64CECF9CD115}" type="parTrans" cxnId="{435A6003-FDB8-4549-A9CD-1A66F8040085}">
      <dgm:prSet/>
      <dgm:spPr/>
      <dgm:t>
        <a:bodyPr/>
        <a:lstStyle/>
        <a:p>
          <a:endParaRPr lang="en-IN"/>
        </a:p>
      </dgm:t>
    </dgm:pt>
    <dgm:pt modelId="{2BABF265-D5CD-4D88-8C9C-A54ABB1E8564}" type="sibTrans" cxnId="{435A6003-FDB8-4549-A9CD-1A66F8040085}">
      <dgm:prSet/>
      <dgm:spPr/>
      <dgm:t>
        <a:bodyPr/>
        <a:lstStyle/>
        <a:p>
          <a:endParaRPr lang="en-IN"/>
        </a:p>
      </dgm:t>
    </dgm:pt>
    <dgm:pt modelId="{DC96629B-B7C9-4F2E-B5A3-ECB372C4AAED}">
      <dgm:prSet/>
      <dgm:spPr/>
      <dgm:t>
        <a:bodyPr/>
        <a:lstStyle/>
        <a:p>
          <a:r>
            <a:rPr lang="en-IN" dirty="0"/>
            <a:t>Input devices: keyboard, mouse</a:t>
          </a:r>
        </a:p>
      </dgm:t>
    </dgm:pt>
    <dgm:pt modelId="{A2A36C45-9A0E-4103-A815-32388266BCB5}" type="parTrans" cxnId="{7B7A85D9-1041-4509-84AA-52B38C85DFCA}">
      <dgm:prSet/>
      <dgm:spPr/>
      <dgm:t>
        <a:bodyPr/>
        <a:lstStyle/>
        <a:p>
          <a:endParaRPr lang="en-IN"/>
        </a:p>
      </dgm:t>
    </dgm:pt>
    <dgm:pt modelId="{C460B80C-896E-481D-9AB5-2871D71BFE9B}" type="sibTrans" cxnId="{7B7A85D9-1041-4509-84AA-52B38C85DFCA}">
      <dgm:prSet/>
      <dgm:spPr/>
      <dgm:t>
        <a:bodyPr/>
        <a:lstStyle/>
        <a:p>
          <a:endParaRPr lang="en-IN"/>
        </a:p>
      </dgm:t>
    </dgm:pt>
    <dgm:pt modelId="{4BD01FEB-A5F6-488B-A10E-4CCEA438BE62}">
      <dgm:prSet/>
      <dgm:spPr/>
      <dgm:t>
        <a:bodyPr/>
        <a:lstStyle/>
        <a:p>
          <a:r>
            <a:rPr lang="en-IN"/>
            <a:t>Ram: 4 GB</a:t>
          </a:r>
        </a:p>
      </dgm:t>
    </dgm:pt>
    <dgm:pt modelId="{CC6E7BED-ED07-4256-A891-4370703693A3}" type="parTrans" cxnId="{75212739-F5DE-4893-9BFF-CA3A4B5E4153}">
      <dgm:prSet/>
      <dgm:spPr/>
      <dgm:t>
        <a:bodyPr/>
        <a:lstStyle/>
        <a:p>
          <a:endParaRPr lang="en-IN"/>
        </a:p>
      </dgm:t>
    </dgm:pt>
    <dgm:pt modelId="{9A576181-CF98-4FAC-B1C6-133A7EE76314}" type="sibTrans" cxnId="{75212739-F5DE-4893-9BFF-CA3A4B5E4153}">
      <dgm:prSet/>
      <dgm:spPr/>
      <dgm:t>
        <a:bodyPr/>
        <a:lstStyle/>
        <a:p>
          <a:endParaRPr lang="en-IN"/>
        </a:p>
      </dgm:t>
    </dgm:pt>
    <dgm:pt modelId="{59272099-F5B0-4D69-826E-8CA751707DEE}" type="pres">
      <dgm:prSet presAssocID="{B39D783B-8445-4BD3-9CB1-428B9F7D6DC7}" presName="linear" presStyleCnt="0">
        <dgm:presLayoutVars>
          <dgm:animLvl val="lvl"/>
          <dgm:resizeHandles val="exact"/>
        </dgm:presLayoutVars>
      </dgm:prSet>
      <dgm:spPr/>
    </dgm:pt>
    <dgm:pt modelId="{CF974426-81F4-48B1-9E57-5C2C9DF71312}" type="pres">
      <dgm:prSet presAssocID="{5107A055-F4AB-4AE8-835C-165D5E2E5A1D}" presName="parentText" presStyleLbl="node1" presStyleIdx="0" presStyleCnt="1">
        <dgm:presLayoutVars>
          <dgm:chMax val="0"/>
          <dgm:bulletEnabled val="1"/>
        </dgm:presLayoutVars>
      </dgm:prSet>
      <dgm:spPr/>
    </dgm:pt>
    <dgm:pt modelId="{F6F245C2-7E19-4B3D-9F37-224E14AA2F63}" type="pres">
      <dgm:prSet presAssocID="{5107A055-F4AB-4AE8-835C-165D5E2E5A1D}" presName="childText" presStyleLbl="revTx" presStyleIdx="0" presStyleCnt="1">
        <dgm:presLayoutVars>
          <dgm:bulletEnabled val="1"/>
        </dgm:presLayoutVars>
      </dgm:prSet>
      <dgm:spPr/>
    </dgm:pt>
  </dgm:ptLst>
  <dgm:cxnLst>
    <dgm:cxn modelId="{435A6003-FDB8-4549-A9CD-1A66F8040085}" srcId="{5107A055-F4AB-4AE8-835C-165D5E2E5A1D}" destId="{8896B648-BAE2-4406-92DD-CFE8950047A1}" srcOrd="2" destOrd="0" parTransId="{273E3332-AE21-4C00-A0F4-64CECF9CD115}" sibTransId="{2BABF265-D5CD-4D88-8C9C-A54ABB1E8564}"/>
    <dgm:cxn modelId="{FDFFA017-09AA-424D-9166-AABBFA16D74A}" type="presOf" srcId="{C1736F7F-4956-483A-B5C0-CA68B3522F18}" destId="{F6F245C2-7E19-4B3D-9F37-224E14AA2F63}" srcOrd="0" destOrd="1" presId="urn:microsoft.com/office/officeart/2005/8/layout/vList2"/>
    <dgm:cxn modelId="{75212739-F5DE-4893-9BFF-CA3A4B5E4153}" srcId="{5107A055-F4AB-4AE8-835C-165D5E2E5A1D}" destId="{4BD01FEB-A5F6-488B-A10E-4CCEA438BE62}" srcOrd="4" destOrd="0" parTransId="{CC6E7BED-ED07-4256-A891-4370703693A3}" sibTransId="{9A576181-CF98-4FAC-B1C6-133A7EE76314}"/>
    <dgm:cxn modelId="{6B28F23C-7951-483C-B0CF-C0DCEE821921}" type="presOf" srcId="{4BD01FEB-A5F6-488B-A10E-4CCEA438BE62}" destId="{F6F245C2-7E19-4B3D-9F37-224E14AA2F63}" srcOrd="0" destOrd="4" presId="urn:microsoft.com/office/officeart/2005/8/layout/vList2"/>
    <dgm:cxn modelId="{F48E707A-2662-4C08-B5C3-7415959124D0}" srcId="{5107A055-F4AB-4AE8-835C-165D5E2E5A1D}" destId="{C1736F7F-4956-483A-B5C0-CA68B3522F18}" srcOrd="1" destOrd="0" parTransId="{117E21AB-BB00-469E-A536-A072AD9AC8D4}" sibTransId="{A7F16DAC-893D-473F-A861-70447EFDD6FF}"/>
    <dgm:cxn modelId="{CA57AD7A-02B8-4660-94DE-B5BCB63EFE41}" type="presOf" srcId="{5107A055-F4AB-4AE8-835C-165D5E2E5A1D}" destId="{CF974426-81F4-48B1-9E57-5C2C9DF71312}" srcOrd="0" destOrd="0" presId="urn:microsoft.com/office/officeart/2005/8/layout/vList2"/>
    <dgm:cxn modelId="{A1B7D780-ECE6-480A-877F-0B8F2962EDE7}" srcId="{5107A055-F4AB-4AE8-835C-165D5E2E5A1D}" destId="{4C83FC93-376C-4213-BA19-3DC5D72FCEA9}" srcOrd="0" destOrd="0" parTransId="{806669A0-8BA1-4988-A7A4-1F2A292B4D5E}" sibTransId="{B10DB448-5D2C-44F3-87A6-79ADD7601FF7}"/>
    <dgm:cxn modelId="{BB3370AD-F315-46C2-BCD0-63FA3C860DDE}" type="presOf" srcId="{4C83FC93-376C-4213-BA19-3DC5D72FCEA9}" destId="{F6F245C2-7E19-4B3D-9F37-224E14AA2F63}" srcOrd="0" destOrd="0" presId="urn:microsoft.com/office/officeart/2005/8/layout/vList2"/>
    <dgm:cxn modelId="{4BBFD6B4-DDD6-43C8-BA35-A447B84CC7D7}" type="presOf" srcId="{DC96629B-B7C9-4F2E-B5A3-ECB372C4AAED}" destId="{F6F245C2-7E19-4B3D-9F37-224E14AA2F63}" srcOrd="0" destOrd="3" presId="urn:microsoft.com/office/officeart/2005/8/layout/vList2"/>
    <dgm:cxn modelId="{7B7A85D9-1041-4509-84AA-52B38C85DFCA}" srcId="{5107A055-F4AB-4AE8-835C-165D5E2E5A1D}" destId="{DC96629B-B7C9-4F2E-B5A3-ECB372C4AAED}" srcOrd="3" destOrd="0" parTransId="{A2A36C45-9A0E-4103-A815-32388266BCB5}" sibTransId="{C460B80C-896E-481D-9AB5-2871D71BFE9B}"/>
    <dgm:cxn modelId="{93BB09DC-2993-43F6-B2BB-227AABFE4D8B}" type="presOf" srcId="{B39D783B-8445-4BD3-9CB1-428B9F7D6DC7}" destId="{59272099-F5B0-4D69-826E-8CA751707DEE}" srcOrd="0" destOrd="0" presId="urn:microsoft.com/office/officeart/2005/8/layout/vList2"/>
    <dgm:cxn modelId="{7521B7DD-901D-4941-A51B-247073507345}" type="presOf" srcId="{8896B648-BAE2-4406-92DD-CFE8950047A1}" destId="{F6F245C2-7E19-4B3D-9F37-224E14AA2F63}" srcOrd="0" destOrd="2" presId="urn:microsoft.com/office/officeart/2005/8/layout/vList2"/>
    <dgm:cxn modelId="{1D0061F6-1EC0-4FE6-BEE2-5A246CAAD3DF}" srcId="{B39D783B-8445-4BD3-9CB1-428B9F7D6DC7}" destId="{5107A055-F4AB-4AE8-835C-165D5E2E5A1D}" srcOrd="0" destOrd="0" parTransId="{743D845C-9CFB-42C7-B40E-0C4417051638}" sibTransId="{7C323C27-6F17-4332-8F60-74526B02208B}"/>
    <dgm:cxn modelId="{30DC19D9-B2C3-40C5-8256-2E3F329E428E}" type="presParOf" srcId="{59272099-F5B0-4D69-826E-8CA751707DEE}" destId="{CF974426-81F4-48B1-9E57-5C2C9DF71312}" srcOrd="0" destOrd="0" presId="urn:microsoft.com/office/officeart/2005/8/layout/vList2"/>
    <dgm:cxn modelId="{07F7E932-2846-4D66-B628-A9AE1F297228}" type="presParOf" srcId="{59272099-F5B0-4D69-826E-8CA751707DEE}" destId="{F6F245C2-7E19-4B3D-9F37-224E14AA2F63}" srcOrd="1"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CE57AA3-0E8A-4D42-A10A-2480BE17EFE0}" type="doc">
      <dgm:prSet loTypeId="urn:microsoft.com/office/officeart/2005/8/layout/vList2" loCatId="list" qsTypeId="urn:microsoft.com/office/officeart/2005/8/quickstyle/simple1" qsCatId="simple" csTypeId="urn:microsoft.com/office/officeart/2005/8/colors/accent6_1" csCatId="accent6" phldr="1"/>
      <dgm:spPr/>
      <dgm:t>
        <a:bodyPr/>
        <a:lstStyle/>
        <a:p>
          <a:endParaRPr lang="en-IN"/>
        </a:p>
      </dgm:t>
    </dgm:pt>
    <dgm:pt modelId="{FB005F19-7936-404D-BA8D-C42D4E7BFC11}">
      <dgm:prSet/>
      <dgm:spPr/>
      <dgm:t>
        <a:bodyPr/>
        <a:lstStyle/>
        <a:p>
          <a:r>
            <a:rPr lang="en-IN" dirty="0"/>
            <a:t>The waveform of a bird's voice can be obtained using MATLAB software. Dataset can be individually captured in mp3 format, which must be converted to a.wav file, and it is evident that each bird has a distinctive voice. Through a process of training, an ANN is tuned for a specific purpose, such as pattern classification.  </a:t>
          </a:r>
        </a:p>
      </dgm:t>
    </dgm:pt>
    <dgm:pt modelId="{E2BDF9B3-0E1D-47A6-BA11-D85256143C68}" type="parTrans" cxnId="{593EB367-1198-4796-A4F6-25610DE81304}">
      <dgm:prSet/>
      <dgm:spPr/>
      <dgm:t>
        <a:bodyPr/>
        <a:lstStyle/>
        <a:p>
          <a:endParaRPr lang="en-IN"/>
        </a:p>
      </dgm:t>
    </dgm:pt>
    <dgm:pt modelId="{22624D86-08E7-47C8-9CC9-3EADCD755255}" type="sibTrans" cxnId="{593EB367-1198-4796-A4F6-25610DE81304}">
      <dgm:prSet/>
      <dgm:spPr/>
      <dgm:t>
        <a:bodyPr/>
        <a:lstStyle/>
        <a:p>
          <a:endParaRPr lang="en-IN"/>
        </a:p>
      </dgm:t>
    </dgm:pt>
    <dgm:pt modelId="{C1AB6B88-D503-4031-A4EB-677A99092464}" type="pres">
      <dgm:prSet presAssocID="{ECE57AA3-0E8A-4D42-A10A-2480BE17EFE0}" presName="linear" presStyleCnt="0">
        <dgm:presLayoutVars>
          <dgm:animLvl val="lvl"/>
          <dgm:resizeHandles val="exact"/>
        </dgm:presLayoutVars>
      </dgm:prSet>
      <dgm:spPr/>
    </dgm:pt>
    <dgm:pt modelId="{4C1FC642-4898-469D-88C3-D00C379B2824}" type="pres">
      <dgm:prSet presAssocID="{FB005F19-7936-404D-BA8D-C42D4E7BFC11}" presName="parentText" presStyleLbl="node1" presStyleIdx="0" presStyleCnt="1" custScaleX="83871">
        <dgm:presLayoutVars>
          <dgm:chMax val="0"/>
          <dgm:bulletEnabled val="1"/>
        </dgm:presLayoutVars>
      </dgm:prSet>
      <dgm:spPr/>
    </dgm:pt>
  </dgm:ptLst>
  <dgm:cxnLst>
    <dgm:cxn modelId="{64FC550A-FA1C-4A29-BF04-30BE55AC4E88}" type="presOf" srcId="{FB005F19-7936-404D-BA8D-C42D4E7BFC11}" destId="{4C1FC642-4898-469D-88C3-D00C379B2824}" srcOrd="0" destOrd="0" presId="urn:microsoft.com/office/officeart/2005/8/layout/vList2"/>
    <dgm:cxn modelId="{593EB367-1198-4796-A4F6-25610DE81304}" srcId="{ECE57AA3-0E8A-4D42-A10A-2480BE17EFE0}" destId="{FB005F19-7936-404D-BA8D-C42D4E7BFC11}" srcOrd="0" destOrd="0" parTransId="{E2BDF9B3-0E1D-47A6-BA11-D85256143C68}" sibTransId="{22624D86-08E7-47C8-9CC9-3EADCD755255}"/>
    <dgm:cxn modelId="{BD1820B8-E943-4431-9C51-7AE1170F949A}" type="presOf" srcId="{ECE57AA3-0E8A-4D42-A10A-2480BE17EFE0}" destId="{C1AB6B88-D503-4031-A4EB-677A99092464}" srcOrd="0" destOrd="0" presId="urn:microsoft.com/office/officeart/2005/8/layout/vList2"/>
    <dgm:cxn modelId="{8686C50C-5CC6-436E-BD61-5D27D020AB54}" type="presParOf" srcId="{C1AB6B88-D503-4031-A4EB-677A99092464}" destId="{4C1FC642-4898-469D-88C3-D00C379B2824}"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CC78FAFA-337A-4D26-BA9D-5D0CEA6ECDFA}" type="doc">
      <dgm:prSet loTypeId="urn:microsoft.com/office/officeart/2005/8/layout/vList2" loCatId="list" qsTypeId="urn:microsoft.com/office/officeart/2005/8/quickstyle/simple1" qsCatId="simple" csTypeId="urn:microsoft.com/office/officeart/2005/8/colors/accent0_2" csCatId="mainScheme"/>
      <dgm:spPr/>
      <dgm:t>
        <a:bodyPr/>
        <a:lstStyle/>
        <a:p>
          <a:endParaRPr lang="en-IN"/>
        </a:p>
      </dgm:t>
    </dgm:pt>
    <dgm:pt modelId="{B55C404A-E674-403A-B82C-6C56CA8EFB62}">
      <dgm:prSet custT="1"/>
      <dgm:spPr/>
      <dgm:t>
        <a:bodyPr/>
        <a:lstStyle/>
        <a:p>
          <a:r>
            <a:rPr lang="en-US" sz="1600" b="0" i="0" dirty="0">
              <a:solidFill>
                <a:schemeClr val="bg1"/>
              </a:solidFill>
            </a:rPr>
            <a:t>An artificial neural network (ANN) model was developed for automatic bird species recognition to aid researchers in conducting particular research due to the impact of climate change and the number of endangered species.</a:t>
          </a:r>
          <a:endParaRPr lang="en-IN" sz="1600" dirty="0">
            <a:solidFill>
              <a:schemeClr val="bg1"/>
            </a:solidFill>
          </a:endParaRPr>
        </a:p>
      </dgm:t>
    </dgm:pt>
    <dgm:pt modelId="{B0240B82-A1E8-42FE-93A1-AFC2A3F2CF49}" type="parTrans" cxnId="{A017F555-BAF9-4080-BD57-5DC54780CA73}">
      <dgm:prSet/>
      <dgm:spPr/>
      <dgm:t>
        <a:bodyPr/>
        <a:lstStyle/>
        <a:p>
          <a:endParaRPr lang="en-IN" sz="1600">
            <a:solidFill>
              <a:schemeClr val="bg1"/>
            </a:solidFill>
          </a:endParaRPr>
        </a:p>
      </dgm:t>
    </dgm:pt>
    <dgm:pt modelId="{AAE96878-CBEA-434C-899A-625A8A49F266}" type="sibTrans" cxnId="{A017F555-BAF9-4080-BD57-5DC54780CA73}">
      <dgm:prSet/>
      <dgm:spPr/>
      <dgm:t>
        <a:bodyPr/>
        <a:lstStyle/>
        <a:p>
          <a:endParaRPr lang="en-IN" sz="1600">
            <a:solidFill>
              <a:schemeClr val="bg1"/>
            </a:solidFill>
          </a:endParaRPr>
        </a:p>
      </dgm:t>
    </dgm:pt>
    <dgm:pt modelId="{4B90D7F1-62F1-4CB6-8309-05F6B90193D8}">
      <dgm:prSet custT="1"/>
      <dgm:spPr/>
      <dgm:t>
        <a:bodyPr/>
        <a:lstStyle/>
        <a:p>
          <a:r>
            <a:rPr lang="en-US" sz="1600" b="0" i="0">
              <a:solidFill>
                <a:schemeClr val="bg1"/>
              </a:solidFill>
            </a:rPr>
            <a:t>The system recognizes bird sounds using ANN and categorizes and identifies bird noises using their distinctive tonality.</a:t>
          </a:r>
          <a:endParaRPr lang="en-IN" sz="1600">
            <a:solidFill>
              <a:schemeClr val="bg1"/>
            </a:solidFill>
          </a:endParaRPr>
        </a:p>
      </dgm:t>
    </dgm:pt>
    <dgm:pt modelId="{47A02DA4-E1C9-4726-A0BE-7460AA40B4AA}" type="parTrans" cxnId="{BD43FE07-6635-4815-9419-851C32448649}">
      <dgm:prSet/>
      <dgm:spPr/>
      <dgm:t>
        <a:bodyPr/>
        <a:lstStyle/>
        <a:p>
          <a:endParaRPr lang="en-IN" sz="1600">
            <a:solidFill>
              <a:schemeClr val="bg1"/>
            </a:solidFill>
          </a:endParaRPr>
        </a:p>
      </dgm:t>
    </dgm:pt>
    <dgm:pt modelId="{974AB11D-391D-4ABA-80E5-003D1433F895}" type="sibTrans" cxnId="{BD43FE07-6635-4815-9419-851C32448649}">
      <dgm:prSet/>
      <dgm:spPr/>
      <dgm:t>
        <a:bodyPr/>
        <a:lstStyle/>
        <a:p>
          <a:endParaRPr lang="en-IN" sz="1600">
            <a:solidFill>
              <a:schemeClr val="bg1"/>
            </a:solidFill>
          </a:endParaRPr>
        </a:p>
      </dgm:t>
    </dgm:pt>
    <dgm:pt modelId="{854049FE-2ED9-47CA-BA2E-95EBD163D62F}">
      <dgm:prSet custT="1"/>
      <dgm:spPr/>
      <dgm:t>
        <a:bodyPr/>
        <a:lstStyle/>
        <a:p>
          <a:r>
            <a:rPr lang="en-US" sz="1600" b="0" i="0">
              <a:solidFill>
                <a:schemeClr val="bg1"/>
              </a:solidFill>
            </a:rPr>
            <a:t>The necessary information on the power spectral density of birds is employed to get data for each species of bird and to teach ANN to recognize different bird species.</a:t>
          </a:r>
          <a:endParaRPr lang="en-IN" sz="1600">
            <a:solidFill>
              <a:schemeClr val="bg1"/>
            </a:solidFill>
          </a:endParaRPr>
        </a:p>
      </dgm:t>
    </dgm:pt>
    <dgm:pt modelId="{CE90D790-AAD7-4278-A53A-51B34B447073}" type="parTrans" cxnId="{E77BF898-6253-4E21-AFDA-8398C137018B}">
      <dgm:prSet/>
      <dgm:spPr/>
      <dgm:t>
        <a:bodyPr/>
        <a:lstStyle/>
        <a:p>
          <a:endParaRPr lang="en-IN" sz="1600">
            <a:solidFill>
              <a:schemeClr val="bg1"/>
            </a:solidFill>
          </a:endParaRPr>
        </a:p>
      </dgm:t>
    </dgm:pt>
    <dgm:pt modelId="{5FB5C443-1D1B-498A-A2F1-7C93C3FB1B70}" type="sibTrans" cxnId="{E77BF898-6253-4E21-AFDA-8398C137018B}">
      <dgm:prSet/>
      <dgm:spPr/>
      <dgm:t>
        <a:bodyPr/>
        <a:lstStyle/>
        <a:p>
          <a:endParaRPr lang="en-IN" sz="1600">
            <a:solidFill>
              <a:schemeClr val="bg1"/>
            </a:solidFill>
          </a:endParaRPr>
        </a:p>
      </dgm:t>
    </dgm:pt>
    <dgm:pt modelId="{D0A01B97-A731-4416-9BB7-31D2B62075B8}">
      <dgm:prSet custT="1"/>
      <dgm:spPr/>
      <dgm:t>
        <a:bodyPr/>
        <a:lstStyle/>
        <a:p>
          <a:r>
            <a:rPr lang="en-US" sz="1600" b="0" i="0" dirty="0">
              <a:solidFill>
                <a:schemeClr val="bg1"/>
              </a:solidFill>
            </a:rPr>
            <a:t>A graphical user interface (GUI) for bird sound identification has been created, requiring audio input from the user to identify the species of bird.</a:t>
          </a:r>
          <a:endParaRPr lang="en-IN" sz="1600" dirty="0">
            <a:solidFill>
              <a:schemeClr val="bg1"/>
            </a:solidFill>
          </a:endParaRPr>
        </a:p>
      </dgm:t>
    </dgm:pt>
    <dgm:pt modelId="{91427ADC-6850-4632-B6F6-D9684D90C65A}" type="parTrans" cxnId="{7269D072-0074-4AE9-AE0A-2C1F41F36F4D}">
      <dgm:prSet/>
      <dgm:spPr/>
      <dgm:t>
        <a:bodyPr/>
        <a:lstStyle/>
        <a:p>
          <a:endParaRPr lang="en-IN" sz="1600">
            <a:solidFill>
              <a:schemeClr val="bg1"/>
            </a:solidFill>
          </a:endParaRPr>
        </a:p>
      </dgm:t>
    </dgm:pt>
    <dgm:pt modelId="{FC3A114C-4042-4BF7-A320-D401E9EB2094}" type="sibTrans" cxnId="{7269D072-0074-4AE9-AE0A-2C1F41F36F4D}">
      <dgm:prSet/>
      <dgm:spPr/>
      <dgm:t>
        <a:bodyPr/>
        <a:lstStyle/>
        <a:p>
          <a:endParaRPr lang="en-IN" sz="1600">
            <a:solidFill>
              <a:schemeClr val="bg1"/>
            </a:solidFill>
          </a:endParaRPr>
        </a:p>
      </dgm:t>
    </dgm:pt>
    <dgm:pt modelId="{2FC06E56-17A7-47A3-9AD2-9178570A6D3B}">
      <dgm:prSet custT="1"/>
      <dgm:spPr/>
      <dgm:t>
        <a:bodyPr/>
        <a:lstStyle/>
        <a:p>
          <a:r>
            <a:rPr lang="en-US" sz="1600" b="0" i="0">
              <a:solidFill>
                <a:schemeClr val="bg1"/>
              </a:solidFill>
            </a:rPr>
            <a:t>Future work includes developing an iOS or Android app for user convenience and utilizing cloud computing for greater computational power and data storage.</a:t>
          </a:r>
          <a:endParaRPr lang="en-IN" sz="1600">
            <a:solidFill>
              <a:schemeClr val="bg1"/>
            </a:solidFill>
          </a:endParaRPr>
        </a:p>
      </dgm:t>
    </dgm:pt>
    <dgm:pt modelId="{2A7F7154-1A55-41D7-AED7-A0A394BC00FD}" type="parTrans" cxnId="{AE62E8F4-4260-47BD-935A-2229AE81E489}">
      <dgm:prSet/>
      <dgm:spPr/>
      <dgm:t>
        <a:bodyPr/>
        <a:lstStyle/>
        <a:p>
          <a:endParaRPr lang="en-IN" sz="1600">
            <a:solidFill>
              <a:schemeClr val="bg1"/>
            </a:solidFill>
          </a:endParaRPr>
        </a:p>
      </dgm:t>
    </dgm:pt>
    <dgm:pt modelId="{63C0CE6B-8E93-4762-A70A-7187BE2B6149}" type="sibTrans" cxnId="{AE62E8F4-4260-47BD-935A-2229AE81E489}">
      <dgm:prSet/>
      <dgm:spPr/>
      <dgm:t>
        <a:bodyPr/>
        <a:lstStyle/>
        <a:p>
          <a:endParaRPr lang="en-IN" sz="1600">
            <a:solidFill>
              <a:schemeClr val="bg1"/>
            </a:solidFill>
          </a:endParaRPr>
        </a:p>
      </dgm:t>
    </dgm:pt>
    <dgm:pt modelId="{B2986F56-C34C-4ED8-B5C1-FB6F9DC5E906}" type="pres">
      <dgm:prSet presAssocID="{CC78FAFA-337A-4D26-BA9D-5D0CEA6ECDFA}" presName="linear" presStyleCnt="0">
        <dgm:presLayoutVars>
          <dgm:animLvl val="lvl"/>
          <dgm:resizeHandles val="exact"/>
        </dgm:presLayoutVars>
      </dgm:prSet>
      <dgm:spPr/>
    </dgm:pt>
    <dgm:pt modelId="{FCF79D02-BF01-4F60-8754-B3B9A0D131D2}" type="pres">
      <dgm:prSet presAssocID="{B55C404A-E674-403A-B82C-6C56CA8EFB62}" presName="parentText" presStyleLbl="node1" presStyleIdx="0" presStyleCnt="5">
        <dgm:presLayoutVars>
          <dgm:chMax val="0"/>
          <dgm:bulletEnabled val="1"/>
        </dgm:presLayoutVars>
      </dgm:prSet>
      <dgm:spPr/>
    </dgm:pt>
    <dgm:pt modelId="{1D057333-FDC1-4D17-8ED3-0E74B3A06B57}" type="pres">
      <dgm:prSet presAssocID="{AAE96878-CBEA-434C-899A-625A8A49F266}" presName="spacer" presStyleCnt="0"/>
      <dgm:spPr/>
    </dgm:pt>
    <dgm:pt modelId="{C55D9E95-FA85-4016-97A5-6CB1A3921904}" type="pres">
      <dgm:prSet presAssocID="{4B90D7F1-62F1-4CB6-8309-05F6B90193D8}" presName="parentText" presStyleLbl="node1" presStyleIdx="1" presStyleCnt="5">
        <dgm:presLayoutVars>
          <dgm:chMax val="0"/>
          <dgm:bulletEnabled val="1"/>
        </dgm:presLayoutVars>
      </dgm:prSet>
      <dgm:spPr/>
    </dgm:pt>
    <dgm:pt modelId="{2A738ECA-C7B0-46D6-A2A9-03754C6A7887}" type="pres">
      <dgm:prSet presAssocID="{974AB11D-391D-4ABA-80E5-003D1433F895}" presName="spacer" presStyleCnt="0"/>
      <dgm:spPr/>
    </dgm:pt>
    <dgm:pt modelId="{6FEE86CC-A5B4-4ECB-963C-C7767BD0EAA5}" type="pres">
      <dgm:prSet presAssocID="{854049FE-2ED9-47CA-BA2E-95EBD163D62F}" presName="parentText" presStyleLbl="node1" presStyleIdx="2" presStyleCnt="5">
        <dgm:presLayoutVars>
          <dgm:chMax val="0"/>
          <dgm:bulletEnabled val="1"/>
        </dgm:presLayoutVars>
      </dgm:prSet>
      <dgm:spPr/>
    </dgm:pt>
    <dgm:pt modelId="{712A66B9-03EB-45C9-B063-E1E19EB71CDF}" type="pres">
      <dgm:prSet presAssocID="{5FB5C443-1D1B-498A-A2F1-7C93C3FB1B70}" presName="spacer" presStyleCnt="0"/>
      <dgm:spPr/>
    </dgm:pt>
    <dgm:pt modelId="{CAAB19AC-4717-4468-B8AB-5A93715C1564}" type="pres">
      <dgm:prSet presAssocID="{D0A01B97-A731-4416-9BB7-31D2B62075B8}" presName="parentText" presStyleLbl="node1" presStyleIdx="3" presStyleCnt="5">
        <dgm:presLayoutVars>
          <dgm:chMax val="0"/>
          <dgm:bulletEnabled val="1"/>
        </dgm:presLayoutVars>
      </dgm:prSet>
      <dgm:spPr/>
    </dgm:pt>
    <dgm:pt modelId="{B272FAE9-0B3C-4349-A793-E1F82C89542C}" type="pres">
      <dgm:prSet presAssocID="{FC3A114C-4042-4BF7-A320-D401E9EB2094}" presName="spacer" presStyleCnt="0"/>
      <dgm:spPr/>
    </dgm:pt>
    <dgm:pt modelId="{27E559D4-C72C-4330-94BB-063E60756C1A}" type="pres">
      <dgm:prSet presAssocID="{2FC06E56-17A7-47A3-9AD2-9178570A6D3B}" presName="parentText" presStyleLbl="node1" presStyleIdx="4" presStyleCnt="5">
        <dgm:presLayoutVars>
          <dgm:chMax val="0"/>
          <dgm:bulletEnabled val="1"/>
        </dgm:presLayoutVars>
      </dgm:prSet>
      <dgm:spPr/>
    </dgm:pt>
  </dgm:ptLst>
  <dgm:cxnLst>
    <dgm:cxn modelId="{BD43FE07-6635-4815-9419-851C32448649}" srcId="{CC78FAFA-337A-4D26-BA9D-5D0CEA6ECDFA}" destId="{4B90D7F1-62F1-4CB6-8309-05F6B90193D8}" srcOrd="1" destOrd="0" parTransId="{47A02DA4-E1C9-4726-A0BE-7460AA40B4AA}" sibTransId="{974AB11D-391D-4ABA-80E5-003D1433F895}"/>
    <dgm:cxn modelId="{BA82C662-DB5B-4D3C-9C97-F58E60025953}" type="presOf" srcId="{2FC06E56-17A7-47A3-9AD2-9178570A6D3B}" destId="{27E559D4-C72C-4330-94BB-063E60756C1A}" srcOrd="0" destOrd="0" presId="urn:microsoft.com/office/officeart/2005/8/layout/vList2"/>
    <dgm:cxn modelId="{C2A9CD4F-5056-4391-A919-6370DF720A31}" type="presOf" srcId="{4B90D7F1-62F1-4CB6-8309-05F6B90193D8}" destId="{C55D9E95-FA85-4016-97A5-6CB1A3921904}" srcOrd="0" destOrd="0" presId="urn:microsoft.com/office/officeart/2005/8/layout/vList2"/>
    <dgm:cxn modelId="{7269D072-0074-4AE9-AE0A-2C1F41F36F4D}" srcId="{CC78FAFA-337A-4D26-BA9D-5D0CEA6ECDFA}" destId="{D0A01B97-A731-4416-9BB7-31D2B62075B8}" srcOrd="3" destOrd="0" parTransId="{91427ADC-6850-4632-B6F6-D9684D90C65A}" sibTransId="{FC3A114C-4042-4BF7-A320-D401E9EB2094}"/>
    <dgm:cxn modelId="{A017F555-BAF9-4080-BD57-5DC54780CA73}" srcId="{CC78FAFA-337A-4D26-BA9D-5D0CEA6ECDFA}" destId="{B55C404A-E674-403A-B82C-6C56CA8EFB62}" srcOrd="0" destOrd="0" parTransId="{B0240B82-A1E8-42FE-93A1-AFC2A3F2CF49}" sibTransId="{AAE96878-CBEA-434C-899A-625A8A49F266}"/>
    <dgm:cxn modelId="{9BAF5276-8092-48D7-A366-D1F1977D0892}" type="presOf" srcId="{B55C404A-E674-403A-B82C-6C56CA8EFB62}" destId="{FCF79D02-BF01-4F60-8754-B3B9A0D131D2}" srcOrd="0" destOrd="0" presId="urn:microsoft.com/office/officeart/2005/8/layout/vList2"/>
    <dgm:cxn modelId="{E77BF898-6253-4E21-AFDA-8398C137018B}" srcId="{CC78FAFA-337A-4D26-BA9D-5D0CEA6ECDFA}" destId="{854049FE-2ED9-47CA-BA2E-95EBD163D62F}" srcOrd="2" destOrd="0" parTransId="{CE90D790-AAD7-4278-A53A-51B34B447073}" sibTransId="{5FB5C443-1D1B-498A-A2F1-7C93C3FB1B70}"/>
    <dgm:cxn modelId="{75468E9B-7BB3-407A-AB23-B54241A5DCCD}" type="presOf" srcId="{D0A01B97-A731-4416-9BB7-31D2B62075B8}" destId="{CAAB19AC-4717-4468-B8AB-5A93715C1564}" srcOrd="0" destOrd="0" presId="urn:microsoft.com/office/officeart/2005/8/layout/vList2"/>
    <dgm:cxn modelId="{F3A7DBCA-F085-4AF6-9662-BAEF7992E95E}" type="presOf" srcId="{CC78FAFA-337A-4D26-BA9D-5D0CEA6ECDFA}" destId="{B2986F56-C34C-4ED8-B5C1-FB6F9DC5E906}" srcOrd="0" destOrd="0" presId="urn:microsoft.com/office/officeart/2005/8/layout/vList2"/>
    <dgm:cxn modelId="{AE62E8F4-4260-47BD-935A-2229AE81E489}" srcId="{CC78FAFA-337A-4D26-BA9D-5D0CEA6ECDFA}" destId="{2FC06E56-17A7-47A3-9AD2-9178570A6D3B}" srcOrd="4" destOrd="0" parTransId="{2A7F7154-1A55-41D7-AED7-A0A394BC00FD}" sibTransId="{63C0CE6B-8E93-4762-A70A-7187BE2B6149}"/>
    <dgm:cxn modelId="{7BD7C5FC-6CB2-4A46-BF78-6DCA2740EDA7}" type="presOf" srcId="{854049FE-2ED9-47CA-BA2E-95EBD163D62F}" destId="{6FEE86CC-A5B4-4ECB-963C-C7767BD0EAA5}" srcOrd="0" destOrd="0" presId="urn:microsoft.com/office/officeart/2005/8/layout/vList2"/>
    <dgm:cxn modelId="{62B9C923-6F0E-4BDB-9DF4-3C34A081AA43}" type="presParOf" srcId="{B2986F56-C34C-4ED8-B5C1-FB6F9DC5E906}" destId="{FCF79D02-BF01-4F60-8754-B3B9A0D131D2}" srcOrd="0" destOrd="0" presId="urn:microsoft.com/office/officeart/2005/8/layout/vList2"/>
    <dgm:cxn modelId="{5FEB32A1-D7BE-4F2E-9187-2AE7F156F0F0}" type="presParOf" srcId="{B2986F56-C34C-4ED8-B5C1-FB6F9DC5E906}" destId="{1D057333-FDC1-4D17-8ED3-0E74B3A06B57}" srcOrd="1" destOrd="0" presId="urn:microsoft.com/office/officeart/2005/8/layout/vList2"/>
    <dgm:cxn modelId="{67FBE7BF-2AB6-4E60-89F6-0084724F36A1}" type="presParOf" srcId="{B2986F56-C34C-4ED8-B5C1-FB6F9DC5E906}" destId="{C55D9E95-FA85-4016-97A5-6CB1A3921904}" srcOrd="2" destOrd="0" presId="urn:microsoft.com/office/officeart/2005/8/layout/vList2"/>
    <dgm:cxn modelId="{90AB5355-A75F-433C-AE26-A85B746C40E3}" type="presParOf" srcId="{B2986F56-C34C-4ED8-B5C1-FB6F9DC5E906}" destId="{2A738ECA-C7B0-46D6-A2A9-03754C6A7887}" srcOrd="3" destOrd="0" presId="urn:microsoft.com/office/officeart/2005/8/layout/vList2"/>
    <dgm:cxn modelId="{2CB619A6-F306-4DB4-9F06-3F69A28DC177}" type="presParOf" srcId="{B2986F56-C34C-4ED8-B5C1-FB6F9DC5E906}" destId="{6FEE86CC-A5B4-4ECB-963C-C7767BD0EAA5}" srcOrd="4" destOrd="0" presId="urn:microsoft.com/office/officeart/2005/8/layout/vList2"/>
    <dgm:cxn modelId="{7E13820E-4764-4183-9836-FA2AAB0367CA}" type="presParOf" srcId="{B2986F56-C34C-4ED8-B5C1-FB6F9DC5E906}" destId="{712A66B9-03EB-45C9-B063-E1E19EB71CDF}" srcOrd="5" destOrd="0" presId="urn:microsoft.com/office/officeart/2005/8/layout/vList2"/>
    <dgm:cxn modelId="{B2BF2E83-8649-4564-9C5C-3A764472DCD7}" type="presParOf" srcId="{B2986F56-C34C-4ED8-B5C1-FB6F9DC5E906}" destId="{CAAB19AC-4717-4468-B8AB-5A93715C1564}" srcOrd="6" destOrd="0" presId="urn:microsoft.com/office/officeart/2005/8/layout/vList2"/>
    <dgm:cxn modelId="{E229F615-DA63-47BA-B785-5C46165DC654}" type="presParOf" srcId="{B2986F56-C34C-4ED8-B5C1-FB6F9DC5E906}" destId="{B272FAE9-0B3C-4349-A793-E1F82C89542C}" srcOrd="7" destOrd="0" presId="urn:microsoft.com/office/officeart/2005/8/layout/vList2"/>
    <dgm:cxn modelId="{EC5E8E69-3486-4167-819D-B9627AB04872}" type="presParOf" srcId="{B2986F56-C34C-4ED8-B5C1-FB6F9DC5E906}" destId="{27E559D4-C72C-4330-94BB-063E60756C1A}"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A0CC5D-6D4F-4F38-846E-174FDB612C19}">
      <dsp:nvSpPr>
        <dsp:cNvPr id="0" name=""/>
        <dsp:cNvSpPr/>
      </dsp:nvSpPr>
      <dsp:spPr>
        <a:xfrm>
          <a:off x="0" y="571"/>
          <a:ext cx="11577320" cy="0"/>
        </a:xfrm>
        <a:prstGeom prst="line">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ECC90D6-2B79-4E4E-910B-5CC577646AED}">
      <dsp:nvSpPr>
        <dsp:cNvPr id="0" name=""/>
        <dsp:cNvSpPr/>
      </dsp:nvSpPr>
      <dsp:spPr>
        <a:xfrm>
          <a:off x="0" y="571"/>
          <a:ext cx="11577320" cy="9354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Bird population is decreasing dramatically. Bird identification system that does not require physical intervention.</a:t>
          </a:r>
          <a:endParaRPr lang="en-IN" sz="2500" kern="1200" dirty="0"/>
        </a:p>
      </dsp:txBody>
      <dsp:txXfrm>
        <a:off x="0" y="571"/>
        <a:ext cx="11577320" cy="935412"/>
      </dsp:txXfrm>
    </dsp:sp>
    <dsp:sp modelId="{25D3E95F-5C46-48F5-952B-293568D252BC}">
      <dsp:nvSpPr>
        <dsp:cNvPr id="0" name=""/>
        <dsp:cNvSpPr/>
      </dsp:nvSpPr>
      <dsp:spPr>
        <a:xfrm>
          <a:off x="0" y="935983"/>
          <a:ext cx="11577320" cy="0"/>
        </a:xfrm>
        <a:prstGeom prst="line">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338B285-D86C-4CE7-9888-F413723D44D3}">
      <dsp:nvSpPr>
        <dsp:cNvPr id="0" name=""/>
        <dsp:cNvSpPr/>
      </dsp:nvSpPr>
      <dsp:spPr>
        <a:xfrm>
          <a:off x="0" y="935983"/>
          <a:ext cx="11577320" cy="9354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a:t>Keep track of bird species with the help of automatic detection using machine learning algorithms.</a:t>
          </a:r>
          <a:endParaRPr lang="en-IN" sz="2500" kern="1200"/>
        </a:p>
      </dsp:txBody>
      <dsp:txXfrm>
        <a:off x="0" y="935983"/>
        <a:ext cx="11577320" cy="935412"/>
      </dsp:txXfrm>
    </dsp:sp>
    <dsp:sp modelId="{349CEE67-26A5-43A0-9603-769F91FA5A58}">
      <dsp:nvSpPr>
        <dsp:cNvPr id="0" name=""/>
        <dsp:cNvSpPr/>
      </dsp:nvSpPr>
      <dsp:spPr>
        <a:xfrm>
          <a:off x="0" y="1871395"/>
          <a:ext cx="11577320" cy="0"/>
        </a:xfrm>
        <a:prstGeom prst="line">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81DE77A-7D1F-48EC-B9C1-23FC1DAE9859}">
      <dsp:nvSpPr>
        <dsp:cNvPr id="0" name=""/>
        <dsp:cNvSpPr/>
      </dsp:nvSpPr>
      <dsp:spPr>
        <a:xfrm>
          <a:off x="0" y="1871395"/>
          <a:ext cx="11577320" cy="9354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a:t>Convolutional Neural Networks are used instead of traditionally used methods such as SVM, Random forest.</a:t>
          </a:r>
          <a:endParaRPr lang="en-IN" sz="2500" kern="1200"/>
        </a:p>
      </dsp:txBody>
      <dsp:txXfrm>
        <a:off x="0" y="1871395"/>
        <a:ext cx="11577320" cy="935412"/>
      </dsp:txXfrm>
    </dsp:sp>
    <dsp:sp modelId="{658592B7-CE95-44D6-B838-CF0C0A20BCDF}">
      <dsp:nvSpPr>
        <dsp:cNvPr id="0" name=""/>
        <dsp:cNvSpPr/>
      </dsp:nvSpPr>
      <dsp:spPr>
        <a:xfrm>
          <a:off x="0" y="2806808"/>
          <a:ext cx="11577320" cy="0"/>
        </a:xfrm>
        <a:prstGeom prst="line">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CDABA7D-664B-43D1-9BCC-D4B4BCC65567}">
      <dsp:nvSpPr>
        <dsp:cNvPr id="0" name=""/>
        <dsp:cNvSpPr/>
      </dsp:nvSpPr>
      <dsp:spPr>
        <a:xfrm>
          <a:off x="0" y="2806808"/>
          <a:ext cx="11577320" cy="9354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a:t>The ultimate goal is to identify bird species from a data set containing various bird calls. </a:t>
          </a:r>
          <a:endParaRPr lang="en-IN" sz="2500" kern="1200"/>
        </a:p>
      </dsp:txBody>
      <dsp:txXfrm>
        <a:off x="0" y="2806808"/>
        <a:ext cx="11577320" cy="935412"/>
      </dsp:txXfrm>
    </dsp:sp>
    <dsp:sp modelId="{D247111D-5EA6-4680-A1ED-407BC68D12FF}">
      <dsp:nvSpPr>
        <dsp:cNvPr id="0" name=""/>
        <dsp:cNvSpPr/>
      </dsp:nvSpPr>
      <dsp:spPr>
        <a:xfrm>
          <a:off x="0" y="3742220"/>
          <a:ext cx="11577320" cy="0"/>
        </a:xfrm>
        <a:prstGeom prst="line">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EE6765F-33B9-4F54-8B0C-FD8473E731F5}">
      <dsp:nvSpPr>
        <dsp:cNvPr id="0" name=""/>
        <dsp:cNvSpPr/>
      </dsp:nvSpPr>
      <dsp:spPr>
        <a:xfrm>
          <a:off x="0" y="3742220"/>
          <a:ext cx="11577320" cy="9354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The input dataset is preprocessed, such as framing, silence removal, and reconstruction, to create a spectrogram.</a:t>
          </a:r>
          <a:endParaRPr lang="en-IN" sz="2500" kern="1200" dirty="0"/>
        </a:p>
      </dsp:txBody>
      <dsp:txXfrm>
        <a:off x="0" y="3742220"/>
        <a:ext cx="11577320" cy="93541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16EE75-25FC-4EBF-A5F8-685A8F81DC22}">
      <dsp:nvSpPr>
        <dsp:cNvPr id="0" name=""/>
        <dsp:cNvSpPr/>
      </dsp:nvSpPr>
      <dsp:spPr>
        <a:xfrm>
          <a:off x="0" y="36441"/>
          <a:ext cx="10129520" cy="8144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0" i="0" kern="1200">
              <a:solidFill>
                <a:schemeClr val="tx1"/>
              </a:solidFill>
            </a:rPr>
            <a:t>Human interference and environmental catastrophes threaten 13.5% of bird species.</a:t>
          </a:r>
          <a:endParaRPr lang="en-IN" sz="2000" kern="1200">
            <a:solidFill>
              <a:schemeClr val="tx1"/>
            </a:solidFill>
          </a:endParaRPr>
        </a:p>
      </dsp:txBody>
      <dsp:txXfrm>
        <a:off x="39757" y="76198"/>
        <a:ext cx="10050006" cy="734915"/>
      </dsp:txXfrm>
    </dsp:sp>
    <dsp:sp modelId="{146F644E-37C1-40BB-957B-A442E4F1B376}">
      <dsp:nvSpPr>
        <dsp:cNvPr id="0" name=""/>
        <dsp:cNvSpPr/>
      </dsp:nvSpPr>
      <dsp:spPr>
        <a:xfrm>
          <a:off x="0" y="894071"/>
          <a:ext cx="10129520" cy="8144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0" i="0" kern="1200">
              <a:solidFill>
                <a:schemeClr val="tx1"/>
              </a:solidFill>
            </a:rPr>
            <a:t>Monitoring bird species can help control and evaluate the environment, but it is costly and labor-intensive.</a:t>
          </a:r>
          <a:endParaRPr lang="en-IN" sz="2000" kern="1200">
            <a:solidFill>
              <a:schemeClr val="tx1"/>
            </a:solidFill>
          </a:endParaRPr>
        </a:p>
      </dsp:txBody>
      <dsp:txXfrm>
        <a:off x="39757" y="933828"/>
        <a:ext cx="10050006" cy="734915"/>
      </dsp:txXfrm>
    </dsp:sp>
    <dsp:sp modelId="{03828546-7FC9-4973-B0E2-97E1C688DD90}">
      <dsp:nvSpPr>
        <dsp:cNvPr id="0" name=""/>
        <dsp:cNvSpPr/>
      </dsp:nvSpPr>
      <dsp:spPr>
        <a:xfrm>
          <a:off x="0" y="1751701"/>
          <a:ext cx="10129520" cy="8144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0" i="0" kern="1200">
              <a:solidFill>
                <a:schemeClr val="tx1"/>
              </a:solidFill>
            </a:rPr>
            <a:t>A deep learning method using ANN is proposed for automatic bird species identification based on audio recordings.</a:t>
          </a:r>
          <a:endParaRPr lang="en-IN" sz="2000" kern="1200">
            <a:solidFill>
              <a:schemeClr val="tx1"/>
            </a:solidFill>
          </a:endParaRPr>
        </a:p>
      </dsp:txBody>
      <dsp:txXfrm>
        <a:off x="39757" y="1791458"/>
        <a:ext cx="10050006" cy="734915"/>
      </dsp:txXfrm>
    </dsp:sp>
    <dsp:sp modelId="{DFA9EE2E-4737-4A14-8B39-C7DB68D7A4F4}">
      <dsp:nvSpPr>
        <dsp:cNvPr id="0" name=""/>
        <dsp:cNvSpPr/>
      </dsp:nvSpPr>
      <dsp:spPr>
        <a:xfrm>
          <a:off x="0" y="2609330"/>
          <a:ext cx="10129520" cy="8144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0" i="0" kern="1200">
              <a:solidFill>
                <a:schemeClr val="tx1"/>
              </a:solidFill>
            </a:rPr>
            <a:t>The method involves recording, pre-processing, extracting, training, and predicting using the proposed algorithm.</a:t>
          </a:r>
          <a:endParaRPr lang="en-IN" sz="2000" kern="1200">
            <a:solidFill>
              <a:schemeClr val="tx1"/>
            </a:solidFill>
          </a:endParaRPr>
        </a:p>
      </dsp:txBody>
      <dsp:txXfrm>
        <a:off x="39757" y="2649087"/>
        <a:ext cx="10050006" cy="734915"/>
      </dsp:txXfrm>
    </dsp:sp>
    <dsp:sp modelId="{4C32AC91-580E-4BBF-BE9E-E700302E733D}">
      <dsp:nvSpPr>
        <dsp:cNvPr id="0" name=""/>
        <dsp:cNvSpPr/>
      </dsp:nvSpPr>
      <dsp:spPr>
        <a:xfrm>
          <a:off x="0" y="3466960"/>
          <a:ext cx="10129520" cy="8144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0" i="0" kern="1200">
              <a:solidFill>
                <a:schemeClr val="tx1"/>
              </a:solidFill>
            </a:rPr>
            <a:t>The proposed method achieves 100% training accuracy and 97% validation accuracy, outperforming existing models.</a:t>
          </a:r>
          <a:endParaRPr lang="en-IN" sz="2000" kern="1200">
            <a:solidFill>
              <a:schemeClr val="tx1"/>
            </a:solidFill>
          </a:endParaRPr>
        </a:p>
      </dsp:txBody>
      <dsp:txXfrm>
        <a:off x="39757" y="3506717"/>
        <a:ext cx="10050006" cy="73491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2AD5C6-D2F8-4E30-B90D-43995D01E657}">
      <dsp:nvSpPr>
        <dsp:cNvPr id="0" name=""/>
        <dsp:cNvSpPr/>
      </dsp:nvSpPr>
      <dsp:spPr>
        <a:xfrm>
          <a:off x="0" y="408361"/>
          <a:ext cx="9734549" cy="806203"/>
        </a:xfrm>
        <a:prstGeom prst="roundRect">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A lightweight CNN framework for speedy image crowd counting accurately estimates headcounts in public places during COVID-19 while consuming less time.</a:t>
          </a:r>
          <a:endParaRPr lang="en-IN" sz="1400" kern="1200"/>
        </a:p>
      </dsp:txBody>
      <dsp:txXfrm>
        <a:off x="39356" y="447717"/>
        <a:ext cx="9655837" cy="727491"/>
      </dsp:txXfrm>
    </dsp:sp>
    <dsp:sp modelId="{F71F8D94-B2D1-43F6-BB9D-4DF033B31137}">
      <dsp:nvSpPr>
        <dsp:cNvPr id="0" name=""/>
        <dsp:cNvSpPr/>
      </dsp:nvSpPr>
      <dsp:spPr>
        <a:xfrm>
          <a:off x="0" y="1254884"/>
          <a:ext cx="9734549" cy="806203"/>
        </a:xfrm>
        <a:prstGeom prst="roundRect">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Variants of ELM algorithms have been developed to improve accuracy and optimize classification tasks with less human intervention, addressing the limitations of FFNN in terms of slow computation time and increased gain.</a:t>
          </a:r>
          <a:endParaRPr lang="en-IN" sz="1400" kern="1200" dirty="0"/>
        </a:p>
      </dsp:txBody>
      <dsp:txXfrm>
        <a:off x="39356" y="1294240"/>
        <a:ext cx="9655837" cy="727491"/>
      </dsp:txXfrm>
    </dsp:sp>
    <dsp:sp modelId="{871132E8-F263-4B81-B642-8B6998EDB0DD}">
      <dsp:nvSpPr>
        <dsp:cNvPr id="0" name=""/>
        <dsp:cNvSpPr/>
      </dsp:nvSpPr>
      <dsp:spPr>
        <a:xfrm>
          <a:off x="0" y="2101407"/>
          <a:ext cx="9734549" cy="806203"/>
        </a:xfrm>
        <a:prstGeom prst="roundRect">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An automatic bird species recognition system has been developed using a two-stage identification process that employs various sound pre-processing techniques to generate spectrograms, which are then input to a convolutional neural network to recognize bird species in real-time.</a:t>
          </a:r>
          <a:endParaRPr lang="en-IN" sz="1400" kern="1200" dirty="0"/>
        </a:p>
      </dsp:txBody>
      <dsp:txXfrm>
        <a:off x="39356" y="2140763"/>
        <a:ext cx="9655837" cy="727491"/>
      </dsp:txXfrm>
    </dsp:sp>
    <dsp:sp modelId="{AD75138E-470A-45A0-A452-B0928FB3DB8E}">
      <dsp:nvSpPr>
        <dsp:cNvPr id="0" name=""/>
        <dsp:cNvSpPr/>
      </dsp:nvSpPr>
      <dsp:spPr>
        <a:xfrm>
          <a:off x="0" y="2947931"/>
          <a:ext cx="9734549" cy="806203"/>
        </a:xfrm>
        <a:prstGeom prst="roundRect">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Bird sound identification using ANN has been proposed, where each bird has a different tone of sounds, and the ANN is used to classify and recognize bird sounds. A GUI has been developed to input audio and identify bird species.</a:t>
          </a:r>
          <a:endParaRPr lang="en-IN" sz="1400" kern="1200"/>
        </a:p>
      </dsp:txBody>
      <dsp:txXfrm>
        <a:off x="39356" y="2987287"/>
        <a:ext cx="9655837" cy="727491"/>
      </dsp:txXfrm>
    </dsp:sp>
    <dsp:sp modelId="{20861050-9AD5-4D4A-9741-9D63CBE7C7D8}">
      <dsp:nvSpPr>
        <dsp:cNvPr id="0" name=""/>
        <dsp:cNvSpPr/>
      </dsp:nvSpPr>
      <dsp:spPr>
        <a:xfrm>
          <a:off x="0" y="3794454"/>
          <a:ext cx="9734549" cy="806203"/>
        </a:xfrm>
        <a:prstGeom prst="roundRect">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A deep learning-based audio classifier for bird species recognition has been proposed to track the effects of human activities on the environment, recognizing bird species based on audio recordings and providing assistance to ecologists in tracking breeding behavior, biodiversity, and population dynamics.</a:t>
          </a:r>
          <a:endParaRPr lang="en-IN" sz="1400" kern="1200"/>
        </a:p>
      </dsp:txBody>
      <dsp:txXfrm>
        <a:off x="39356" y="3833810"/>
        <a:ext cx="9655837" cy="72749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7445BE-663F-4001-AA5D-697007559243}">
      <dsp:nvSpPr>
        <dsp:cNvPr id="0" name=""/>
        <dsp:cNvSpPr/>
      </dsp:nvSpPr>
      <dsp:spPr>
        <a:xfrm>
          <a:off x="0" y="2871"/>
          <a:ext cx="8931910" cy="595556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100000"/>
            </a:lnSpc>
            <a:spcBef>
              <a:spcPct val="0"/>
            </a:spcBef>
            <a:spcAft>
              <a:spcPct val="35000"/>
            </a:spcAft>
            <a:buNone/>
          </a:pPr>
          <a:r>
            <a:rPr lang="en-US" sz="2700" kern="1200" dirty="0">
              <a:solidFill>
                <a:schemeClr val="tx1"/>
              </a:solidFill>
              <a:latin typeface="Times New Roman" panose="02020603050405020304" pitchFamily="18" charset="0"/>
              <a:cs typeface="Times New Roman" panose="02020603050405020304" pitchFamily="18" charset="0"/>
            </a:rPr>
            <a:t>1.</a:t>
          </a:r>
          <a:r>
            <a:rPr lang="en-US" sz="2400" kern="1200" dirty="0">
              <a:solidFill>
                <a:schemeClr val="tx1"/>
              </a:solidFill>
              <a:latin typeface="Times New Roman" panose="02020603050405020304" pitchFamily="18" charset="0"/>
              <a:cs typeface="Times New Roman" panose="02020603050405020304" pitchFamily="18" charset="0"/>
            </a:rPr>
            <a:t>Develop an automated system for accurately identifying different bird species from their recorded songs.</a:t>
          </a:r>
          <a:br>
            <a:rPr lang="en-US" sz="2400" kern="1200" dirty="0">
              <a:solidFill>
                <a:schemeClr val="tx1"/>
              </a:solidFill>
              <a:latin typeface="Times New Roman" panose="02020603050405020304" pitchFamily="18" charset="0"/>
              <a:cs typeface="Times New Roman" panose="02020603050405020304" pitchFamily="18" charset="0"/>
            </a:rPr>
          </a:br>
          <a:r>
            <a:rPr lang="en-US" sz="2400" kern="1200" dirty="0">
              <a:solidFill>
                <a:schemeClr val="tx1"/>
              </a:solidFill>
              <a:latin typeface="Times New Roman" panose="02020603050405020304" pitchFamily="18" charset="0"/>
              <a:cs typeface="Times New Roman" panose="02020603050405020304" pitchFamily="18" charset="0"/>
            </a:rPr>
            <a:t>2.Distinguishing diverse bird species from their recorded songs is difficult, and expert analysis suggests that bird songs are more effective for species identification than bird sounds.</a:t>
          </a:r>
          <a:br>
            <a:rPr lang="en-US" sz="2400" kern="1200" dirty="0">
              <a:solidFill>
                <a:schemeClr val="tx1"/>
              </a:solidFill>
              <a:latin typeface="Times New Roman" panose="02020603050405020304" pitchFamily="18" charset="0"/>
              <a:cs typeface="Times New Roman" panose="02020603050405020304" pitchFamily="18" charset="0"/>
            </a:rPr>
          </a:br>
          <a:r>
            <a:rPr lang="en-US" sz="2400" kern="1200" dirty="0">
              <a:solidFill>
                <a:schemeClr val="tx1"/>
              </a:solidFill>
              <a:latin typeface="Times New Roman" panose="02020603050405020304" pitchFamily="18" charset="0"/>
              <a:cs typeface="Times New Roman" panose="02020603050405020304" pitchFamily="18" charset="0"/>
            </a:rPr>
            <a:t>3.Exchange of information and identification of threats or territory are important for birds through audio expression.</a:t>
          </a:r>
          <a:br>
            <a:rPr lang="en-US" sz="2400" kern="1200" dirty="0">
              <a:solidFill>
                <a:schemeClr val="tx1"/>
              </a:solidFill>
              <a:latin typeface="Times New Roman" panose="02020603050405020304" pitchFamily="18" charset="0"/>
              <a:cs typeface="Times New Roman" panose="02020603050405020304" pitchFamily="18" charset="0"/>
            </a:rPr>
          </a:br>
          <a:r>
            <a:rPr lang="en-US" sz="2400" kern="1200" dirty="0">
              <a:solidFill>
                <a:schemeClr val="tx1"/>
              </a:solidFill>
              <a:latin typeface="Times New Roman" panose="02020603050405020304" pitchFamily="18" charset="0"/>
              <a:cs typeface="Times New Roman" panose="02020603050405020304" pitchFamily="18" charset="0"/>
            </a:rPr>
            <a:t>4.A pre-processing technique is required to extract the most relevant segment of the signal and extract features for accurate bird species recognition.</a:t>
          </a:r>
          <a:br>
            <a:rPr lang="en-US" sz="2400" kern="1200" dirty="0">
              <a:solidFill>
                <a:schemeClr val="tx1"/>
              </a:solidFill>
              <a:latin typeface="Times New Roman" panose="02020603050405020304" pitchFamily="18" charset="0"/>
              <a:cs typeface="Times New Roman" panose="02020603050405020304" pitchFamily="18" charset="0"/>
            </a:rPr>
          </a:br>
          <a:r>
            <a:rPr lang="en-US" sz="2400" kern="1200" dirty="0">
              <a:solidFill>
                <a:schemeClr val="tx1"/>
              </a:solidFill>
              <a:latin typeface="Times New Roman" panose="02020603050405020304" pitchFamily="18" charset="0"/>
              <a:cs typeface="Times New Roman" panose="02020603050405020304" pitchFamily="18" charset="0"/>
            </a:rPr>
            <a:t>5.The solution involves using machine learning algorithms for accurate bird species recognition</a:t>
          </a:r>
          <a:r>
            <a:rPr lang="en-US" sz="2400" kern="1200" dirty="0">
              <a:latin typeface="Times New Roman" panose="02020603050405020304" pitchFamily="18" charset="0"/>
              <a:cs typeface="Times New Roman" panose="02020603050405020304" pitchFamily="18" charset="0"/>
            </a:rPr>
            <a:t>.</a:t>
          </a:r>
          <a:endParaRPr lang="en-IN" sz="2400" kern="1200" dirty="0">
            <a:latin typeface="Times New Roman" panose="02020603050405020304" pitchFamily="18" charset="0"/>
            <a:cs typeface="Times New Roman" panose="02020603050405020304" pitchFamily="18" charset="0"/>
          </a:endParaRPr>
        </a:p>
      </dsp:txBody>
      <dsp:txXfrm>
        <a:off x="290727" y="293598"/>
        <a:ext cx="8350456" cy="537411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A224C9-F421-450F-B541-2994EF86DB5C}">
      <dsp:nvSpPr>
        <dsp:cNvPr id="0" name=""/>
        <dsp:cNvSpPr/>
      </dsp:nvSpPr>
      <dsp:spPr>
        <a:xfrm>
          <a:off x="0" y="5349"/>
          <a:ext cx="4151697" cy="126944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IN" sz="3100" b="1" kern="1200" dirty="0"/>
            <a:t>Software Requirements</a:t>
          </a:r>
          <a:endParaRPr lang="en-IN" sz="3100" kern="1200" dirty="0"/>
        </a:p>
      </dsp:txBody>
      <dsp:txXfrm>
        <a:off x="61969" y="67318"/>
        <a:ext cx="4027759" cy="1145511"/>
      </dsp:txXfrm>
    </dsp:sp>
    <dsp:sp modelId="{AA73674C-53F9-44A2-B62E-3E30558AA076}">
      <dsp:nvSpPr>
        <dsp:cNvPr id="0" name=""/>
        <dsp:cNvSpPr/>
      </dsp:nvSpPr>
      <dsp:spPr>
        <a:xfrm>
          <a:off x="0" y="1274799"/>
          <a:ext cx="4151697" cy="19892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816" tIns="39370" rIns="220472" bIns="39370" numCol="1" spcCol="1270" anchor="t" anchorCtr="0">
          <a:noAutofit/>
        </a:bodyPr>
        <a:lstStyle/>
        <a:p>
          <a:pPr marL="228600" lvl="1" indent="-228600" algn="l" defTabSz="1066800">
            <a:lnSpc>
              <a:spcPct val="90000"/>
            </a:lnSpc>
            <a:spcBef>
              <a:spcPct val="0"/>
            </a:spcBef>
            <a:spcAft>
              <a:spcPct val="20000"/>
            </a:spcAft>
            <a:buChar char="•"/>
          </a:pPr>
          <a:r>
            <a:rPr lang="en-IN" sz="2400" kern="1200"/>
            <a:t>Operating system: windows 10</a:t>
          </a:r>
        </a:p>
        <a:p>
          <a:pPr marL="228600" lvl="1" indent="-228600" algn="l" defTabSz="1066800">
            <a:lnSpc>
              <a:spcPct val="90000"/>
            </a:lnSpc>
            <a:spcBef>
              <a:spcPct val="0"/>
            </a:spcBef>
            <a:spcAft>
              <a:spcPct val="20000"/>
            </a:spcAft>
            <a:buChar char="•"/>
          </a:pPr>
          <a:r>
            <a:rPr lang="en-IN" sz="2400" kern="1200"/>
            <a:t>Coding language: python</a:t>
          </a:r>
        </a:p>
        <a:p>
          <a:pPr marL="228600" lvl="1" indent="-228600" algn="l" defTabSz="1066800">
            <a:lnSpc>
              <a:spcPct val="90000"/>
            </a:lnSpc>
            <a:spcBef>
              <a:spcPct val="0"/>
            </a:spcBef>
            <a:spcAft>
              <a:spcPct val="20000"/>
            </a:spcAft>
            <a:buChar char="•"/>
          </a:pPr>
          <a:r>
            <a:rPr lang="en-IN" sz="2400" kern="1200" dirty="0"/>
            <a:t>Web framework: flask</a:t>
          </a:r>
        </a:p>
      </dsp:txBody>
      <dsp:txXfrm>
        <a:off x="0" y="1274799"/>
        <a:ext cx="4151697" cy="198927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974426-81F4-48B1-9E57-5C2C9DF71312}">
      <dsp:nvSpPr>
        <dsp:cNvPr id="0" name=""/>
        <dsp:cNvSpPr/>
      </dsp:nvSpPr>
      <dsp:spPr>
        <a:xfrm>
          <a:off x="0" y="89361"/>
          <a:ext cx="5465545" cy="134198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IN" sz="2800" b="1" kern="1200" dirty="0"/>
            <a:t>Hardware </a:t>
          </a:r>
        </a:p>
        <a:p>
          <a:pPr marL="0" lvl="0" indent="0" algn="l" defTabSz="1244600">
            <a:lnSpc>
              <a:spcPct val="90000"/>
            </a:lnSpc>
            <a:spcBef>
              <a:spcPct val="0"/>
            </a:spcBef>
            <a:spcAft>
              <a:spcPct val="35000"/>
            </a:spcAft>
            <a:buNone/>
          </a:pPr>
          <a:r>
            <a:rPr lang="en-IN" sz="2800" b="1" kern="1200" dirty="0"/>
            <a:t>Requirements</a:t>
          </a:r>
          <a:endParaRPr lang="en-IN" sz="2800" kern="1200" dirty="0"/>
        </a:p>
      </dsp:txBody>
      <dsp:txXfrm>
        <a:off x="65511" y="154872"/>
        <a:ext cx="5334523" cy="1210967"/>
      </dsp:txXfrm>
    </dsp:sp>
    <dsp:sp modelId="{F6F245C2-7E19-4B3D-9F37-224E14AA2F63}">
      <dsp:nvSpPr>
        <dsp:cNvPr id="0" name=""/>
        <dsp:cNvSpPr/>
      </dsp:nvSpPr>
      <dsp:spPr>
        <a:xfrm>
          <a:off x="0" y="1431350"/>
          <a:ext cx="5465545" cy="21817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3531" tIns="39370" rIns="220472" bIns="39370" numCol="1" spcCol="1270" anchor="t" anchorCtr="0">
          <a:noAutofit/>
        </a:bodyPr>
        <a:lstStyle/>
        <a:p>
          <a:pPr marL="228600" lvl="1" indent="-228600" algn="l" defTabSz="1066800">
            <a:lnSpc>
              <a:spcPct val="90000"/>
            </a:lnSpc>
            <a:spcBef>
              <a:spcPct val="0"/>
            </a:spcBef>
            <a:spcAft>
              <a:spcPct val="20000"/>
            </a:spcAft>
            <a:buChar char="•"/>
          </a:pPr>
          <a:r>
            <a:rPr lang="en-IN" sz="2400" kern="1200"/>
            <a:t>System: pentium i3 processor.</a:t>
          </a:r>
        </a:p>
        <a:p>
          <a:pPr marL="228600" lvl="1" indent="-228600" algn="l" defTabSz="1066800">
            <a:lnSpc>
              <a:spcPct val="90000"/>
            </a:lnSpc>
            <a:spcBef>
              <a:spcPct val="0"/>
            </a:spcBef>
            <a:spcAft>
              <a:spcPct val="20000"/>
            </a:spcAft>
            <a:buChar char="•"/>
          </a:pPr>
          <a:r>
            <a:rPr lang="en-IN" sz="2400" kern="1200"/>
            <a:t>Harddisk: 500 GB.</a:t>
          </a:r>
        </a:p>
        <a:p>
          <a:pPr marL="228600" lvl="1" indent="-228600" algn="l" defTabSz="1066800">
            <a:lnSpc>
              <a:spcPct val="90000"/>
            </a:lnSpc>
            <a:spcBef>
              <a:spcPct val="0"/>
            </a:spcBef>
            <a:spcAft>
              <a:spcPct val="20000"/>
            </a:spcAft>
            <a:buChar char="•"/>
          </a:pPr>
          <a:r>
            <a:rPr lang="en-IN" sz="2400" kern="1200"/>
            <a:t>Monitor: 15" led</a:t>
          </a:r>
        </a:p>
        <a:p>
          <a:pPr marL="228600" lvl="1" indent="-228600" algn="l" defTabSz="1066800">
            <a:lnSpc>
              <a:spcPct val="90000"/>
            </a:lnSpc>
            <a:spcBef>
              <a:spcPct val="0"/>
            </a:spcBef>
            <a:spcAft>
              <a:spcPct val="20000"/>
            </a:spcAft>
            <a:buChar char="•"/>
          </a:pPr>
          <a:r>
            <a:rPr lang="en-IN" sz="2400" kern="1200" dirty="0"/>
            <a:t>Input devices: keyboard, mouse</a:t>
          </a:r>
        </a:p>
        <a:p>
          <a:pPr marL="228600" lvl="1" indent="-228600" algn="l" defTabSz="1066800">
            <a:lnSpc>
              <a:spcPct val="90000"/>
            </a:lnSpc>
            <a:spcBef>
              <a:spcPct val="0"/>
            </a:spcBef>
            <a:spcAft>
              <a:spcPct val="20000"/>
            </a:spcAft>
            <a:buChar char="•"/>
          </a:pPr>
          <a:r>
            <a:rPr lang="en-IN" sz="2400" kern="1200"/>
            <a:t>Ram: 4 GB</a:t>
          </a:r>
        </a:p>
      </dsp:txBody>
      <dsp:txXfrm>
        <a:off x="0" y="1431350"/>
        <a:ext cx="5465545" cy="218178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1FC642-4898-469D-88C3-D00C379B2824}">
      <dsp:nvSpPr>
        <dsp:cNvPr id="0" name=""/>
        <dsp:cNvSpPr/>
      </dsp:nvSpPr>
      <dsp:spPr>
        <a:xfrm>
          <a:off x="321014" y="208133"/>
          <a:ext cx="3338554" cy="3823560"/>
        </a:xfrm>
        <a:prstGeom prst="roundRect">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IN" sz="1600" kern="1200" dirty="0"/>
            <a:t>The waveform of a bird's voice can be obtained using MATLAB software. Dataset can be individually captured in mp3 format, which must be converted to a.wav file, and it is evident that each bird has a distinctive voice. Through a process of training, an ANN is tuned for a specific purpose, such as pattern classification.  </a:t>
          </a:r>
        </a:p>
      </dsp:txBody>
      <dsp:txXfrm>
        <a:off x="483989" y="371108"/>
        <a:ext cx="3012604" cy="349761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F79D02-BF01-4F60-8754-B3B9A0D131D2}">
      <dsp:nvSpPr>
        <dsp:cNvPr id="0" name=""/>
        <dsp:cNvSpPr/>
      </dsp:nvSpPr>
      <dsp:spPr>
        <a:xfrm>
          <a:off x="0" y="678"/>
          <a:ext cx="10398342" cy="860909"/>
        </a:xfrm>
        <a:prstGeom prst="round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dirty="0">
              <a:solidFill>
                <a:schemeClr val="bg1"/>
              </a:solidFill>
            </a:rPr>
            <a:t>An artificial neural network (ANN) model was developed for automatic bird species recognition to aid researchers in conducting particular research due to the impact of climate change and the number of endangered species.</a:t>
          </a:r>
          <a:endParaRPr lang="en-IN" sz="1600" kern="1200" dirty="0">
            <a:solidFill>
              <a:schemeClr val="bg1"/>
            </a:solidFill>
          </a:endParaRPr>
        </a:p>
      </dsp:txBody>
      <dsp:txXfrm>
        <a:off x="42026" y="42704"/>
        <a:ext cx="10314290" cy="776857"/>
      </dsp:txXfrm>
    </dsp:sp>
    <dsp:sp modelId="{C55D9E95-FA85-4016-97A5-6CB1A3921904}">
      <dsp:nvSpPr>
        <dsp:cNvPr id="0" name=""/>
        <dsp:cNvSpPr/>
      </dsp:nvSpPr>
      <dsp:spPr>
        <a:xfrm>
          <a:off x="0" y="875172"/>
          <a:ext cx="10398342" cy="860909"/>
        </a:xfrm>
        <a:prstGeom prst="round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a:solidFill>
                <a:schemeClr val="bg1"/>
              </a:solidFill>
            </a:rPr>
            <a:t>The system recognizes bird sounds using ANN and categorizes and identifies bird noises using their distinctive tonality.</a:t>
          </a:r>
          <a:endParaRPr lang="en-IN" sz="1600" kern="1200">
            <a:solidFill>
              <a:schemeClr val="bg1"/>
            </a:solidFill>
          </a:endParaRPr>
        </a:p>
      </dsp:txBody>
      <dsp:txXfrm>
        <a:off x="42026" y="917198"/>
        <a:ext cx="10314290" cy="776857"/>
      </dsp:txXfrm>
    </dsp:sp>
    <dsp:sp modelId="{6FEE86CC-A5B4-4ECB-963C-C7767BD0EAA5}">
      <dsp:nvSpPr>
        <dsp:cNvPr id="0" name=""/>
        <dsp:cNvSpPr/>
      </dsp:nvSpPr>
      <dsp:spPr>
        <a:xfrm>
          <a:off x="0" y="1749667"/>
          <a:ext cx="10398342" cy="860909"/>
        </a:xfrm>
        <a:prstGeom prst="round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a:solidFill>
                <a:schemeClr val="bg1"/>
              </a:solidFill>
            </a:rPr>
            <a:t>The necessary information on the power spectral density of birds is employed to get data for each species of bird and to teach ANN to recognize different bird species.</a:t>
          </a:r>
          <a:endParaRPr lang="en-IN" sz="1600" kern="1200">
            <a:solidFill>
              <a:schemeClr val="bg1"/>
            </a:solidFill>
          </a:endParaRPr>
        </a:p>
      </dsp:txBody>
      <dsp:txXfrm>
        <a:off x="42026" y="1791693"/>
        <a:ext cx="10314290" cy="776857"/>
      </dsp:txXfrm>
    </dsp:sp>
    <dsp:sp modelId="{CAAB19AC-4717-4468-B8AB-5A93715C1564}">
      <dsp:nvSpPr>
        <dsp:cNvPr id="0" name=""/>
        <dsp:cNvSpPr/>
      </dsp:nvSpPr>
      <dsp:spPr>
        <a:xfrm>
          <a:off x="0" y="2624161"/>
          <a:ext cx="10398342" cy="860909"/>
        </a:xfrm>
        <a:prstGeom prst="round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dirty="0">
              <a:solidFill>
                <a:schemeClr val="bg1"/>
              </a:solidFill>
            </a:rPr>
            <a:t>A graphical user interface (GUI) for bird sound identification has been created, requiring audio input from the user to identify the species of bird.</a:t>
          </a:r>
          <a:endParaRPr lang="en-IN" sz="1600" kern="1200" dirty="0">
            <a:solidFill>
              <a:schemeClr val="bg1"/>
            </a:solidFill>
          </a:endParaRPr>
        </a:p>
      </dsp:txBody>
      <dsp:txXfrm>
        <a:off x="42026" y="2666187"/>
        <a:ext cx="10314290" cy="776857"/>
      </dsp:txXfrm>
    </dsp:sp>
    <dsp:sp modelId="{27E559D4-C72C-4330-94BB-063E60756C1A}">
      <dsp:nvSpPr>
        <dsp:cNvPr id="0" name=""/>
        <dsp:cNvSpPr/>
      </dsp:nvSpPr>
      <dsp:spPr>
        <a:xfrm>
          <a:off x="0" y="3498655"/>
          <a:ext cx="10398342" cy="860909"/>
        </a:xfrm>
        <a:prstGeom prst="round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a:solidFill>
                <a:schemeClr val="bg1"/>
              </a:solidFill>
            </a:rPr>
            <a:t>Future work includes developing an iOS or Android app for user convenience and utilizing cloud computing for greater computational power and data storage.</a:t>
          </a:r>
          <a:endParaRPr lang="en-IN" sz="1600" kern="1200">
            <a:solidFill>
              <a:schemeClr val="bg1"/>
            </a:solidFill>
          </a:endParaRPr>
        </a:p>
      </dsp:txBody>
      <dsp:txXfrm>
        <a:off x="42026" y="3540681"/>
        <a:ext cx="10314290" cy="776857"/>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56E6020-4209-49A3-9DC4-18264096E79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7797462-F1DD-4E64-BC14-F17A0F34B5A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32FC57-E1F8-4F59-A87C-2833007EAF57}" type="datetimeFigureOut">
              <a:rPr lang="en-US" smtClean="0"/>
              <a:t>4/22/2023</a:t>
            </a:fld>
            <a:endParaRPr lang="en-US"/>
          </a:p>
        </p:txBody>
      </p:sp>
      <p:sp>
        <p:nvSpPr>
          <p:cNvPr id="4" name="Footer Placeholder 3">
            <a:extLst>
              <a:ext uri="{FF2B5EF4-FFF2-40B4-BE49-F238E27FC236}">
                <a16:creationId xmlns:a16="http://schemas.microsoft.com/office/drawing/2014/main" id="{8075F0E3-AC70-4B5A-BCEB-9E3C021C86A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48F68B5-925F-4468-95B3-EA77C29C342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8A06BE-7519-4B21-9E1D-AE6D6E69C38F}" type="slidenum">
              <a:rPr lang="en-US" smtClean="0"/>
              <a:t>‹#›</a:t>
            </a:fld>
            <a:endParaRPr lang="en-US"/>
          </a:p>
        </p:txBody>
      </p:sp>
    </p:spTree>
    <p:extLst>
      <p:ext uri="{BB962C8B-B14F-4D97-AF65-F5344CB8AC3E}">
        <p14:creationId xmlns:p14="http://schemas.microsoft.com/office/powerpoint/2010/main" val="215738306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14.jpg>
</file>

<file path=ppt/media/image2.jpg>
</file>

<file path=ppt/media/image3.jpg>
</file>

<file path=ppt/media/image4.jpg>
</file>

<file path=ppt/media/image5.jpg>
</file>

<file path=ppt/media/image6.jp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8ACAC0-59EA-4916-9995-398D6BEB88C3}" type="datetimeFigureOut">
              <a:rPr lang="en-US" smtClean="0"/>
              <a:t>4/22/2023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9B2C62-FE30-453D-946B-754E9E42C845}" type="slidenum">
              <a:rPr lang="en-US" smtClean="0"/>
              <a:t>‹#›</a:t>
            </a:fld>
            <a:endParaRPr lang="en-US"/>
          </a:p>
        </p:txBody>
      </p:sp>
    </p:spTree>
    <p:extLst>
      <p:ext uri="{BB962C8B-B14F-4D97-AF65-F5344CB8AC3E}">
        <p14:creationId xmlns:p14="http://schemas.microsoft.com/office/powerpoint/2010/main" val="29223263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Line spacing + Page numbers</a:t>
            </a:r>
          </a:p>
        </p:txBody>
      </p:sp>
      <p:sp>
        <p:nvSpPr>
          <p:cNvPr id="4" name="Slide Number Placeholder 3"/>
          <p:cNvSpPr>
            <a:spLocks noGrp="1"/>
          </p:cNvSpPr>
          <p:nvPr>
            <p:ph type="sldNum" sz="quarter" idx="5"/>
          </p:nvPr>
        </p:nvSpPr>
        <p:spPr/>
        <p:txBody>
          <a:bodyPr/>
          <a:lstStyle/>
          <a:p>
            <a:fld id="{5A9B2C62-FE30-453D-946B-754E9E42C845}" type="slidenum">
              <a:rPr lang="en-US" smtClean="0"/>
              <a:t>1</a:t>
            </a:fld>
            <a:endParaRPr lang="en-US"/>
          </a:p>
        </p:txBody>
      </p:sp>
    </p:spTree>
    <p:extLst>
      <p:ext uri="{BB962C8B-B14F-4D97-AF65-F5344CB8AC3E}">
        <p14:creationId xmlns:p14="http://schemas.microsoft.com/office/powerpoint/2010/main" val="17773754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accent2"/>
        </a:solidFill>
        <a:effectLst/>
      </p:bgPr>
    </p:bg>
    <p:spTree>
      <p:nvGrpSpPr>
        <p:cNvPr id="1" name=""/>
        <p:cNvGrpSpPr/>
        <p:nvPr/>
      </p:nvGrpSpPr>
      <p:grpSpPr>
        <a:xfrm>
          <a:off x="0" y="0"/>
          <a:ext cx="0" cy="0"/>
          <a:chOff x="0" y="0"/>
          <a:chExt cx="0" cy="0"/>
        </a:xfrm>
      </p:grpSpPr>
      <p:sp>
        <p:nvSpPr>
          <p:cNvPr id="12" name="Text Placeholder 21">
            <a:extLst>
              <a:ext uri="{FF2B5EF4-FFF2-40B4-BE49-F238E27FC236}">
                <a16:creationId xmlns:a16="http://schemas.microsoft.com/office/drawing/2014/main" id="{F2964EA8-200F-47C5-90C2-1DBA3D6D7CDB}"/>
              </a:ext>
            </a:extLst>
          </p:cNvPr>
          <p:cNvSpPr>
            <a:spLocks noGrp="1"/>
          </p:cNvSpPr>
          <p:nvPr>
            <p:ph type="body" sz="quarter" idx="12"/>
          </p:nvPr>
        </p:nvSpPr>
        <p:spPr>
          <a:xfrm>
            <a:off x="1028700" y="5078187"/>
            <a:ext cx="3222058" cy="964620"/>
          </a:xfrm>
        </p:spPr>
        <p:txBody>
          <a:bodyPr>
            <a:noAutofit/>
          </a:bodyPr>
          <a:lstStyle>
            <a:lvl1pPr marL="0" indent="0">
              <a:buNone/>
              <a:defRPr sz="1400">
                <a:solidFill>
                  <a:schemeClr val="accent2">
                    <a:lumMod val="50000"/>
                  </a:schemeClr>
                </a:solidFill>
              </a:defRPr>
            </a:lvl1pPr>
            <a:lvl2pPr marL="457200" indent="0">
              <a:buNone/>
              <a:defRPr sz="1400">
                <a:solidFill>
                  <a:schemeClr val="bg2">
                    <a:lumMod val="50000"/>
                  </a:schemeClr>
                </a:solidFill>
              </a:defRPr>
            </a:lvl2pPr>
            <a:lvl3pPr marL="914400" indent="0">
              <a:buNone/>
              <a:defRPr sz="1400">
                <a:solidFill>
                  <a:schemeClr val="bg2">
                    <a:lumMod val="50000"/>
                  </a:schemeClr>
                </a:solidFill>
              </a:defRPr>
            </a:lvl3pPr>
            <a:lvl4pPr marL="1371600" indent="0">
              <a:buNone/>
              <a:defRPr sz="1400">
                <a:solidFill>
                  <a:schemeClr val="bg2">
                    <a:lumMod val="50000"/>
                  </a:schemeClr>
                </a:solidFill>
              </a:defRPr>
            </a:lvl4pPr>
            <a:lvl5pPr marL="1828800" indent="0">
              <a:buNone/>
              <a:defRPr sz="1400">
                <a:solidFill>
                  <a:schemeClr val="bg2">
                    <a:lumMod val="50000"/>
                  </a:schemeClr>
                </a:solidFill>
              </a:defRPr>
            </a:lvl5pPr>
          </a:lstStyle>
          <a:p>
            <a:pPr lvl="0"/>
            <a:r>
              <a:rPr lang="en-US"/>
              <a:t>Click to edit Master text styles</a:t>
            </a:r>
          </a:p>
        </p:txBody>
      </p:sp>
      <p:sp>
        <p:nvSpPr>
          <p:cNvPr id="13" name="Picture Placeholder 19">
            <a:extLst>
              <a:ext uri="{FF2B5EF4-FFF2-40B4-BE49-F238E27FC236}">
                <a16:creationId xmlns:a16="http://schemas.microsoft.com/office/drawing/2014/main" id="{7878E298-5074-4E51-993E-34931A897F12}"/>
              </a:ext>
            </a:extLst>
          </p:cNvPr>
          <p:cNvSpPr>
            <a:spLocks noGrp="1"/>
          </p:cNvSpPr>
          <p:nvPr>
            <p:ph type="pic" sz="quarter" idx="11"/>
          </p:nvPr>
        </p:nvSpPr>
        <p:spPr>
          <a:xfrm>
            <a:off x="6221413" y="0"/>
            <a:ext cx="4941887" cy="5726113"/>
          </a:xfrm>
        </p:spPr>
        <p:txBody>
          <a:body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42D26D0E-18C6-4DB1-B3A5-75E29BD65B17}"/>
              </a:ext>
            </a:extLst>
          </p:cNvPr>
          <p:cNvCxnSpPr>
            <a:cxnSpLocks/>
          </p:cNvCxnSpPr>
          <p:nvPr userDrawn="1"/>
        </p:nvCxnSpPr>
        <p:spPr>
          <a:xfrm>
            <a:off x="1028700" y="457211"/>
            <a:ext cx="1142999" cy="0"/>
          </a:xfrm>
          <a:prstGeom prst="line">
            <a:avLst/>
          </a:prstGeom>
          <a:noFill/>
          <a:ln w="15875" cap="flat" cmpd="sng" algn="ctr">
            <a:solidFill>
              <a:schemeClr val="accent2">
                <a:lumMod val="50000"/>
              </a:schemeClr>
            </a:solidFill>
            <a:prstDash val="solid"/>
            <a:miter lim="800000"/>
          </a:ln>
          <a:effectLst/>
        </p:spPr>
      </p:cxnSp>
      <p:sp>
        <p:nvSpPr>
          <p:cNvPr id="2" name="Title 1">
            <a:extLst>
              <a:ext uri="{FF2B5EF4-FFF2-40B4-BE49-F238E27FC236}">
                <a16:creationId xmlns:a16="http://schemas.microsoft.com/office/drawing/2014/main" id="{3989B90B-5C3C-4760-9360-5AE10BF87B9D}"/>
              </a:ext>
            </a:extLst>
          </p:cNvPr>
          <p:cNvSpPr>
            <a:spLocks noGrp="1"/>
          </p:cNvSpPr>
          <p:nvPr>
            <p:ph type="title"/>
          </p:nvPr>
        </p:nvSpPr>
        <p:spPr>
          <a:xfrm>
            <a:off x="914513" y="876299"/>
            <a:ext cx="5181486" cy="2242441"/>
          </a:xfrm>
        </p:spPr>
        <p:txBody>
          <a:bodyPr vert="horz" lIns="91440" tIns="45720" rIns="91440" bIns="45720" rtlCol="0" anchor="t">
            <a:normAutofit/>
          </a:bodyPr>
          <a:lstStyle>
            <a:lvl1pPr>
              <a:lnSpc>
                <a:spcPct val="90000"/>
              </a:lnSpc>
              <a:defRPr lang="en-US" sz="7200">
                <a:solidFill>
                  <a:schemeClr val="accent2">
                    <a:lumMod val="50000"/>
                  </a:schemeClr>
                </a:solidFill>
                <a:ea typeface="+mn-ea"/>
                <a:cs typeface="+mn-cs"/>
              </a:defRPr>
            </a:lvl1pPr>
          </a:lstStyle>
          <a:p>
            <a:pPr marL="0" lvl="0" indent="0">
              <a:lnSpc>
                <a:spcPts val="6500"/>
              </a:lnSpc>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91649857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3 Column">
    <p:bg>
      <p:bgPr>
        <a:solidFill>
          <a:schemeClr val="accent1"/>
        </a:solidFill>
        <a:effectLst/>
      </p:bgPr>
    </p:b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0337C3D7-7DDB-42A8-901A-EC153DD27458}"/>
              </a:ext>
            </a:extLst>
          </p:cNvPr>
          <p:cNvSpPr>
            <a:spLocks noGrp="1"/>
          </p:cNvSpPr>
          <p:nvPr>
            <p:ph type="pic" sz="quarter" idx="10"/>
          </p:nvPr>
        </p:nvSpPr>
        <p:spPr>
          <a:xfrm>
            <a:off x="6210300" y="0"/>
            <a:ext cx="4953000" cy="3302000"/>
          </a:xfrm>
        </p:spPr>
        <p:txBody>
          <a:bodyPr/>
          <a:lstStyle/>
          <a:p>
            <a:r>
              <a:rPr lang="en-US"/>
              <a:t>Click icon to add picture</a:t>
            </a:r>
          </a:p>
        </p:txBody>
      </p:sp>
      <p:sp>
        <p:nvSpPr>
          <p:cNvPr id="10" name="Content Placeholder 2">
            <a:extLst>
              <a:ext uri="{FF2B5EF4-FFF2-40B4-BE49-F238E27FC236}">
                <a16:creationId xmlns:a16="http://schemas.microsoft.com/office/drawing/2014/main" id="{27B95226-A076-4D55-B408-1389A2F8C7A0}"/>
              </a:ext>
            </a:extLst>
          </p:cNvPr>
          <p:cNvSpPr>
            <a:spLocks noGrp="1"/>
          </p:cNvSpPr>
          <p:nvPr>
            <p:ph idx="4294967295" hasCustomPrompt="1"/>
          </p:nvPr>
        </p:nvSpPr>
        <p:spPr>
          <a:xfrm>
            <a:off x="1028700" y="3556002"/>
            <a:ext cx="3108960" cy="2286000"/>
          </a:xfrm>
        </p:spPr>
        <p:txBody>
          <a:bodyPr>
            <a:normAutofit/>
          </a:bodyPr>
          <a:lstStyle>
            <a:lvl1pPr>
              <a:defRPr>
                <a:solidFill>
                  <a:schemeClr val="accent2">
                    <a:lumMod val="50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rPr>
              <a:t>Insert text</a:t>
            </a:r>
            <a:endParaRPr lang="en-US" sz="1400" dirty="0">
              <a:solidFill>
                <a:srgbClr val="C0C9C2">
                  <a:lumMod val="50000"/>
                </a:srgbClr>
              </a:solidFill>
              <a:latin typeface="Biome Light" panose="020B0303030204020804" pitchFamily="34" charset="0"/>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endParaRPr lang="en-US" sz="1600" dirty="0">
              <a:solidFill>
                <a:schemeClr val="tx2">
                  <a:lumMod val="50000"/>
                </a:schemeClr>
              </a:solidFill>
              <a:latin typeface="Biome Light" panose="020B0303030204020804" pitchFamily="34" charset="0"/>
              <a:cs typeface="Biome Light" panose="020B0303030204020804" pitchFamily="34" charset="0"/>
            </a:endParaRPr>
          </a:p>
        </p:txBody>
      </p:sp>
      <p:sp>
        <p:nvSpPr>
          <p:cNvPr id="14" name="Content Placeholder 2">
            <a:extLst>
              <a:ext uri="{FF2B5EF4-FFF2-40B4-BE49-F238E27FC236}">
                <a16:creationId xmlns:a16="http://schemas.microsoft.com/office/drawing/2014/main" id="{86673F10-179D-4539-AA33-AE34EC0457EF}"/>
              </a:ext>
            </a:extLst>
          </p:cNvPr>
          <p:cNvSpPr>
            <a:spLocks noGrp="1"/>
          </p:cNvSpPr>
          <p:nvPr>
            <p:ph idx="4294967295" hasCustomPrompt="1"/>
          </p:nvPr>
        </p:nvSpPr>
        <p:spPr>
          <a:xfrm>
            <a:off x="4541520" y="3556001"/>
            <a:ext cx="3108960" cy="2285999"/>
          </a:xfrm>
        </p:spPr>
        <p:txBody>
          <a:bodyPr>
            <a:normAutofit/>
          </a:bodyPr>
          <a:lstStyle>
            <a:lvl1pPr>
              <a:defRPr>
                <a:solidFill>
                  <a:schemeClr val="accent2">
                    <a:lumMod val="50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rPr>
              <a:t>Insert text</a:t>
            </a:r>
            <a:endParaRPr lang="en-US" sz="1400" dirty="0">
              <a:solidFill>
                <a:srgbClr val="C0C9C2">
                  <a:lumMod val="50000"/>
                </a:srgbClr>
              </a:solidFill>
              <a:latin typeface="Biome Light" panose="020B0303030204020804" pitchFamily="34" charset="0"/>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endParaRPr lang="en-US" sz="1600" dirty="0">
              <a:solidFill>
                <a:schemeClr val="tx2">
                  <a:lumMod val="50000"/>
                </a:schemeClr>
              </a:solidFill>
              <a:latin typeface="Biome Light" panose="020B0303030204020804" pitchFamily="34" charset="0"/>
              <a:cs typeface="Biome Light" panose="020B0303030204020804" pitchFamily="34" charset="0"/>
            </a:endParaRPr>
          </a:p>
        </p:txBody>
      </p:sp>
      <p:sp>
        <p:nvSpPr>
          <p:cNvPr id="19" name="Content Placeholder 2">
            <a:extLst>
              <a:ext uri="{FF2B5EF4-FFF2-40B4-BE49-F238E27FC236}">
                <a16:creationId xmlns:a16="http://schemas.microsoft.com/office/drawing/2014/main" id="{EB6CFC30-1A59-4D28-9E30-0FF7D632C6A2}"/>
              </a:ext>
            </a:extLst>
          </p:cNvPr>
          <p:cNvSpPr>
            <a:spLocks noGrp="1"/>
          </p:cNvSpPr>
          <p:nvPr>
            <p:ph idx="4294967295" hasCustomPrompt="1"/>
          </p:nvPr>
        </p:nvSpPr>
        <p:spPr>
          <a:xfrm>
            <a:off x="8054340" y="3556001"/>
            <a:ext cx="3108960" cy="2285999"/>
          </a:xfrm>
        </p:spPr>
        <p:txBody>
          <a:bodyPr>
            <a:normAutofit/>
          </a:bodyPr>
          <a:lstStyle>
            <a:lvl1pPr>
              <a:defRPr>
                <a:solidFill>
                  <a:schemeClr val="accent2">
                    <a:lumMod val="50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rPr>
              <a:t>Insert text</a:t>
            </a:r>
            <a:endParaRPr lang="en-US" sz="1400" dirty="0">
              <a:solidFill>
                <a:srgbClr val="C0C9C2">
                  <a:lumMod val="50000"/>
                </a:srgbClr>
              </a:solidFill>
              <a:latin typeface="Biome Light" panose="020B0303030204020804" pitchFamily="34" charset="0"/>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endParaRPr lang="en-US" sz="1600" dirty="0">
              <a:solidFill>
                <a:schemeClr val="tx2">
                  <a:lumMod val="50000"/>
                </a:schemeClr>
              </a:solidFill>
              <a:latin typeface="Biome Light" panose="020B0303030204020804" pitchFamily="34" charset="0"/>
              <a:cs typeface="Biome Light" panose="020B0303030204020804" pitchFamily="34" charset="0"/>
            </a:endParaRPr>
          </a:p>
        </p:txBody>
      </p:sp>
      <p:sp>
        <p:nvSpPr>
          <p:cNvPr id="24" name="Date Placeholder 3">
            <a:extLst>
              <a:ext uri="{FF2B5EF4-FFF2-40B4-BE49-F238E27FC236}">
                <a16:creationId xmlns:a16="http://schemas.microsoft.com/office/drawing/2014/main" id="{C4F3CC75-F9FA-4F77-9DD5-7E6C0F5C9829}"/>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E199D1A0-04AB-4DD4-B9DB-BDEC5E64C94C}" type="datetime1">
              <a:rPr lang="en-US" smtClean="0"/>
              <a:t>4/22/2023</a:t>
            </a:fld>
            <a:endParaRPr lang="en-US" dirty="0"/>
          </a:p>
        </p:txBody>
      </p:sp>
      <p:sp>
        <p:nvSpPr>
          <p:cNvPr id="25" name="Slide Number Placeholder 5">
            <a:extLst>
              <a:ext uri="{FF2B5EF4-FFF2-40B4-BE49-F238E27FC236}">
                <a16:creationId xmlns:a16="http://schemas.microsoft.com/office/drawing/2014/main" id="{93B5B65C-5DE0-4F81-8115-758CDB591FA7}"/>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11" name="Title 1">
            <a:extLst>
              <a:ext uri="{FF2B5EF4-FFF2-40B4-BE49-F238E27FC236}">
                <a16:creationId xmlns:a16="http://schemas.microsoft.com/office/drawing/2014/main" id="{EF4A2ACE-2D85-4F78-818F-BBA6F6F0CC53}"/>
              </a:ext>
            </a:extLst>
          </p:cNvPr>
          <p:cNvSpPr>
            <a:spLocks noGrp="1"/>
          </p:cNvSpPr>
          <p:nvPr>
            <p:ph type="title" hasCustomPrompt="1"/>
          </p:nvPr>
        </p:nvSpPr>
        <p:spPr>
          <a:xfrm>
            <a:off x="895530" y="539225"/>
            <a:ext cx="3924300" cy="2434386"/>
          </a:xfrm>
        </p:spPr>
        <p:txBody>
          <a:bodyPr vert="horz" lIns="91440" tIns="45720" rIns="91440" bIns="45720" rtlCol="0" anchor="ctr">
            <a:normAutofit/>
          </a:bodyPr>
          <a:lstStyle>
            <a:lvl1pPr>
              <a:defRPr lang="en-US" sz="7200" dirty="0">
                <a:solidFill>
                  <a:schemeClr val="accent2">
                    <a:lumMod val="50000"/>
                  </a:schemeClr>
                </a:solidFill>
                <a:latin typeface="+mn-lt"/>
                <a:ea typeface="+mn-ea"/>
                <a:cs typeface="+mn-cs"/>
              </a:defRPr>
            </a:lvl1pPr>
          </a:lstStyle>
          <a:p>
            <a:pPr marL="0" lvl="0" indent="0">
              <a:spcBef>
                <a:spcPts val="1000"/>
              </a:spcBef>
              <a:buFont typeface="Arial" panose="020B0604020202020204" pitchFamily="34" charset="0"/>
            </a:pPr>
            <a:r>
              <a:rPr lang="en-US" dirty="0"/>
              <a:t>Click to add title</a:t>
            </a:r>
          </a:p>
        </p:txBody>
      </p:sp>
      <p:cxnSp>
        <p:nvCxnSpPr>
          <p:cNvPr id="3" name="Straight Connector 2">
            <a:extLst>
              <a:ext uri="{FF2B5EF4-FFF2-40B4-BE49-F238E27FC236}">
                <a16:creationId xmlns:a16="http://schemas.microsoft.com/office/drawing/2014/main" id="{E4DCD8D3-DF79-446E-9961-5797EE888B4C}"/>
              </a:ext>
            </a:extLst>
          </p:cNvPr>
          <p:cNvCxnSpPr>
            <a:cxnSpLocks/>
          </p:cNvCxnSpPr>
          <p:nvPr userDrawn="1"/>
        </p:nvCxnSpPr>
        <p:spPr>
          <a:xfrm>
            <a:off x="1028700" y="457211"/>
            <a:ext cx="1142999" cy="0"/>
          </a:xfrm>
          <a:prstGeom prst="line">
            <a:avLst/>
          </a:prstGeom>
          <a:ln w="158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92005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mmary">
    <p:bg>
      <p:bgPr>
        <a:solidFill>
          <a:schemeClr val="accent2"/>
        </a:solidFill>
        <a:effectLst/>
      </p:bgPr>
    </p:bg>
    <p:spTree>
      <p:nvGrpSpPr>
        <p:cNvPr id="1" name=""/>
        <p:cNvGrpSpPr/>
        <p:nvPr/>
      </p:nvGrpSpPr>
      <p:grpSpPr>
        <a:xfrm>
          <a:off x="0" y="0"/>
          <a:ext cx="0" cy="0"/>
          <a:chOff x="0" y="0"/>
          <a:chExt cx="0" cy="0"/>
        </a:xfrm>
      </p:grpSpPr>
      <p:sp>
        <p:nvSpPr>
          <p:cNvPr id="15" name="Date Placeholder 3">
            <a:extLst>
              <a:ext uri="{FF2B5EF4-FFF2-40B4-BE49-F238E27FC236}">
                <a16:creationId xmlns:a16="http://schemas.microsoft.com/office/drawing/2014/main" id="{FCB4EDDC-C544-421C-905C-A4D40D98A51D}"/>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F53EA80-260A-4EE9-83BB-E6DD04DEA906}" type="datetime1">
              <a:rPr lang="en-US" smtClean="0"/>
              <a:t>4/22/2023</a:t>
            </a:fld>
            <a:endParaRPr lang="en-US" dirty="0"/>
          </a:p>
        </p:txBody>
      </p:sp>
      <p:sp>
        <p:nvSpPr>
          <p:cNvPr id="16" name="Slide Number Placeholder 5">
            <a:extLst>
              <a:ext uri="{FF2B5EF4-FFF2-40B4-BE49-F238E27FC236}">
                <a16:creationId xmlns:a16="http://schemas.microsoft.com/office/drawing/2014/main" id="{D9CBFDBF-2D2B-469A-9B2F-72F90474FB6D}"/>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2" name="Title 1">
            <a:extLst>
              <a:ext uri="{FF2B5EF4-FFF2-40B4-BE49-F238E27FC236}">
                <a16:creationId xmlns:a16="http://schemas.microsoft.com/office/drawing/2014/main" id="{E1BA55D6-2810-4163-9D43-FEDA674E2D4C}"/>
              </a:ext>
            </a:extLst>
          </p:cNvPr>
          <p:cNvSpPr>
            <a:spLocks noGrp="1"/>
          </p:cNvSpPr>
          <p:nvPr>
            <p:ph type="title" hasCustomPrompt="1"/>
          </p:nvPr>
        </p:nvSpPr>
        <p:spPr>
          <a:xfrm>
            <a:off x="896829" y="573503"/>
            <a:ext cx="10156826" cy="1369591"/>
          </a:xfrm>
        </p:spPr>
        <p:txBody>
          <a:bodyPr vert="horz" lIns="91440" tIns="45720" rIns="91440" bIns="45720" rtlCol="0" anchor="ctr">
            <a:noAutofit/>
          </a:bodyPr>
          <a:lstStyle>
            <a:lvl1pPr>
              <a:defRPr lang="en-US" sz="7200">
                <a:solidFill>
                  <a:schemeClr val="accent2">
                    <a:lumMod val="50000"/>
                  </a:schemeClr>
                </a:solidFill>
                <a:latin typeface="+mn-lt"/>
                <a:ea typeface="+mn-ea"/>
                <a:cs typeface="+mn-cs"/>
              </a:defRPr>
            </a:lvl1pPr>
          </a:lstStyle>
          <a:p>
            <a:pPr lvl="0"/>
            <a:r>
              <a:rPr lang="en-US" dirty="0"/>
              <a:t>Click to add title</a:t>
            </a:r>
          </a:p>
        </p:txBody>
      </p:sp>
      <p:cxnSp>
        <p:nvCxnSpPr>
          <p:cNvPr id="3" name="Straight Connector 2">
            <a:extLst>
              <a:ext uri="{FF2B5EF4-FFF2-40B4-BE49-F238E27FC236}">
                <a16:creationId xmlns:a16="http://schemas.microsoft.com/office/drawing/2014/main" id="{C9E87E0B-D644-4037-B322-715C648BAD3B}"/>
              </a:ext>
            </a:extLst>
          </p:cNvPr>
          <p:cNvCxnSpPr>
            <a:cxnSpLocks/>
          </p:cNvCxnSpPr>
          <p:nvPr userDrawn="1"/>
        </p:nvCxnSpPr>
        <p:spPr>
          <a:xfrm>
            <a:off x="1028700" y="457211"/>
            <a:ext cx="1142999" cy="0"/>
          </a:xfrm>
          <a:prstGeom prst="line">
            <a:avLst/>
          </a:prstGeom>
          <a:ln w="158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6419592"/>
      </p:ext>
    </p:extLst>
  </p:cSld>
  <p:clrMapOvr>
    <a:overrideClrMapping bg1="dk1" tx1="lt1" bg2="dk2" tx2="lt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act">
    <p:bg>
      <p:bgPr>
        <a:solidFill>
          <a:schemeClr val="bg2"/>
        </a:solidFill>
        <a:effectLst/>
      </p:bgPr>
    </p:bg>
    <p:spTree>
      <p:nvGrpSpPr>
        <p:cNvPr id="1" name=""/>
        <p:cNvGrpSpPr/>
        <p:nvPr/>
      </p:nvGrpSpPr>
      <p:grpSpPr>
        <a:xfrm>
          <a:off x="0" y="0"/>
          <a:ext cx="0" cy="0"/>
          <a:chOff x="0" y="0"/>
          <a:chExt cx="0" cy="0"/>
        </a:xfrm>
      </p:grpSpPr>
      <p:sp>
        <p:nvSpPr>
          <p:cNvPr id="9" name="Picture Placeholder 15">
            <a:extLst>
              <a:ext uri="{FF2B5EF4-FFF2-40B4-BE49-F238E27FC236}">
                <a16:creationId xmlns:a16="http://schemas.microsoft.com/office/drawing/2014/main" id="{940246AD-CE4F-4FD8-BCF6-5BA9ED62ACDA}"/>
              </a:ext>
            </a:extLst>
          </p:cNvPr>
          <p:cNvSpPr>
            <a:spLocks noGrp="1"/>
          </p:cNvSpPr>
          <p:nvPr>
            <p:ph type="pic" sz="quarter" idx="11"/>
          </p:nvPr>
        </p:nvSpPr>
        <p:spPr>
          <a:xfrm>
            <a:off x="6210300" y="3543302"/>
            <a:ext cx="4953000" cy="2849562"/>
          </a:xfrm>
        </p:spPr>
        <p:txBody>
          <a:bodyPr/>
          <a:lstStyle/>
          <a:p>
            <a:r>
              <a:rPr lang="en-US"/>
              <a:t>Click icon to add picture</a:t>
            </a:r>
            <a:endParaRPr lang="en-US" dirty="0"/>
          </a:p>
        </p:txBody>
      </p:sp>
      <p:sp>
        <p:nvSpPr>
          <p:cNvPr id="10" name="Picture Placeholder 13">
            <a:extLst>
              <a:ext uri="{FF2B5EF4-FFF2-40B4-BE49-F238E27FC236}">
                <a16:creationId xmlns:a16="http://schemas.microsoft.com/office/drawing/2014/main" id="{F8ECBB79-D5D3-4ECE-99F9-1B6834629E46}"/>
              </a:ext>
            </a:extLst>
          </p:cNvPr>
          <p:cNvSpPr>
            <a:spLocks noGrp="1"/>
          </p:cNvSpPr>
          <p:nvPr>
            <p:ph type="pic" sz="quarter" idx="10"/>
          </p:nvPr>
        </p:nvSpPr>
        <p:spPr>
          <a:xfrm>
            <a:off x="6210300" y="465138"/>
            <a:ext cx="4953000" cy="2849562"/>
          </a:xfrm>
        </p:spPr>
        <p:txBody>
          <a:bodyPr/>
          <a:lstStyle/>
          <a:p>
            <a:r>
              <a:rPr lang="en-US"/>
              <a:t>Click icon to add picture</a:t>
            </a:r>
            <a:endParaRPr lang="en-US" dirty="0"/>
          </a:p>
        </p:txBody>
      </p:sp>
      <p:sp>
        <p:nvSpPr>
          <p:cNvPr id="11" name="Text Placeholder 22">
            <a:extLst>
              <a:ext uri="{FF2B5EF4-FFF2-40B4-BE49-F238E27FC236}">
                <a16:creationId xmlns:a16="http://schemas.microsoft.com/office/drawing/2014/main" id="{C667C6DE-A3D4-4738-B7FC-43FB39FD7A28}"/>
              </a:ext>
            </a:extLst>
          </p:cNvPr>
          <p:cNvSpPr>
            <a:spLocks noGrp="1"/>
          </p:cNvSpPr>
          <p:nvPr>
            <p:ph type="body" sz="quarter" idx="15" hasCustomPrompt="1"/>
          </p:nvPr>
        </p:nvSpPr>
        <p:spPr>
          <a:xfrm>
            <a:off x="761917" y="517972"/>
            <a:ext cx="2956560" cy="1333500"/>
          </a:xfrm>
        </p:spPr>
        <p:txBody>
          <a:bodyPr>
            <a:noAutofit/>
          </a:bodyPr>
          <a:lstStyle>
            <a:lvl1pPr marL="0" indent="0">
              <a:lnSpc>
                <a:spcPct val="90000"/>
              </a:lnSpc>
              <a:buNone/>
              <a:defRPr sz="8800" b="1">
                <a:solidFill>
                  <a:schemeClr val="bg1"/>
                </a:solidFill>
              </a:defRPr>
            </a:lvl1pPr>
          </a:lstStyle>
          <a:p>
            <a:pPr lvl="0"/>
            <a:r>
              <a:rPr lang="en-US" dirty="0"/>
              <a:t>01</a:t>
            </a:r>
          </a:p>
        </p:txBody>
      </p:sp>
      <p:sp>
        <p:nvSpPr>
          <p:cNvPr id="12" name="Text Placeholder 18">
            <a:extLst>
              <a:ext uri="{FF2B5EF4-FFF2-40B4-BE49-F238E27FC236}">
                <a16:creationId xmlns:a16="http://schemas.microsoft.com/office/drawing/2014/main" id="{12C18C04-19C8-4ECC-83E8-6E65128CEF48}"/>
              </a:ext>
            </a:extLst>
          </p:cNvPr>
          <p:cNvSpPr>
            <a:spLocks noGrp="1"/>
          </p:cNvSpPr>
          <p:nvPr>
            <p:ph type="body" sz="quarter" idx="13"/>
          </p:nvPr>
        </p:nvSpPr>
        <p:spPr>
          <a:xfrm>
            <a:off x="1040130" y="2009776"/>
            <a:ext cx="3924300" cy="2849562"/>
          </a:xfrm>
        </p:spPr>
        <p:txBody>
          <a:bodyPr>
            <a:normAutofit/>
          </a:bodyPr>
          <a:lstStyle>
            <a:lvl1pPr marL="0" indent="0">
              <a:buNone/>
              <a:defRPr sz="1600">
                <a:solidFill>
                  <a:schemeClr val="tx2">
                    <a:lumMod val="50000"/>
                  </a:schemeClr>
                </a:solidFill>
              </a:defRPr>
            </a:lvl1pPr>
            <a:lvl2pPr marL="457200" indent="0">
              <a:buNone/>
              <a:defRPr sz="2000">
                <a:solidFill>
                  <a:schemeClr val="tx2">
                    <a:lumMod val="50000"/>
                  </a:schemeClr>
                </a:solidFill>
              </a:defRPr>
            </a:lvl2pPr>
            <a:lvl3pPr marL="914400" indent="0">
              <a:buNone/>
              <a:defRPr sz="1800">
                <a:solidFill>
                  <a:schemeClr val="tx2">
                    <a:lumMod val="50000"/>
                  </a:schemeClr>
                </a:solidFill>
              </a:defRPr>
            </a:lvl3pPr>
            <a:lvl4pPr marL="1371600" indent="0">
              <a:buNone/>
              <a:defRPr sz="1600">
                <a:solidFill>
                  <a:schemeClr val="tx2">
                    <a:lumMod val="50000"/>
                  </a:schemeClr>
                </a:solidFill>
              </a:defRPr>
            </a:lvl4pPr>
            <a:lvl5pPr marL="1828800" indent="0">
              <a:buNone/>
              <a:defRPr sz="1600">
                <a:solidFill>
                  <a:schemeClr val="tx2">
                    <a:lumMod val="50000"/>
                  </a:schemeClr>
                </a:solidFill>
              </a:defRPr>
            </a:lvl5pPr>
          </a:lstStyle>
          <a:p>
            <a:pPr lvl="0"/>
            <a:r>
              <a:rPr lang="en-US"/>
              <a:t>Click to edit Master text styles</a:t>
            </a:r>
          </a:p>
        </p:txBody>
      </p:sp>
      <p:sp>
        <p:nvSpPr>
          <p:cNvPr id="15" name="Text Placeholder 14">
            <a:extLst>
              <a:ext uri="{FF2B5EF4-FFF2-40B4-BE49-F238E27FC236}">
                <a16:creationId xmlns:a16="http://schemas.microsoft.com/office/drawing/2014/main" id="{4D14E5D8-EB42-4C87-B4AE-4746909A2D33}"/>
              </a:ext>
            </a:extLst>
          </p:cNvPr>
          <p:cNvSpPr>
            <a:spLocks noGrp="1"/>
          </p:cNvSpPr>
          <p:nvPr>
            <p:ph type="body" sz="quarter" idx="16"/>
          </p:nvPr>
        </p:nvSpPr>
        <p:spPr>
          <a:xfrm>
            <a:off x="1039813" y="5067300"/>
            <a:ext cx="3913187" cy="1319213"/>
          </a:xfrm>
        </p:spPr>
        <p:txBody>
          <a:bodyPr>
            <a:normAutofit/>
          </a:bodyPr>
          <a:lstStyle>
            <a:lvl1pPr>
              <a:defRPr lang="en-US" sz="1600" kern="1200" dirty="0" smtClean="0">
                <a:solidFill>
                  <a:schemeClr val="tx2">
                    <a:lumMod val="50000"/>
                  </a:schemeClr>
                </a:solidFill>
                <a:latin typeface="+mn-lt"/>
                <a:ea typeface="+mn-ea"/>
                <a:cs typeface="+mn-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20" name="Date Placeholder 3">
            <a:extLst>
              <a:ext uri="{FF2B5EF4-FFF2-40B4-BE49-F238E27FC236}">
                <a16:creationId xmlns:a16="http://schemas.microsoft.com/office/drawing/2014/main" id="{0649945F-7BBD-4042-AA34-709CE3402EEC}"/>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CD80274-DEF2-4F5D-8F74-69D0554CED55}" type="datetime1">
              <a:rPr lang="en-US" smtClean="0"/>
              <a:t>4/22/2023</a:t>
            </a:fld>
            <a:endParaRPr lang="en-US" dirty="0"/>
          </a:p>
        </p:txBody>
      </p:sp>
      <p:sp>
        <p:nvSpPr>
          <p:cNvPr id="21" name="Slide Number Placeholder 5">
            <a:extLst>
              <a:ext uri="{FF2B5EF4-FFF2-40B4-BE49-F238E27FC236}">
                <a16:creationId xmlns:a16="http://schemas.microsoft.com/office/drawing/2014/main" id="{51936C4A-DE5F-4BFE-AED0-47E48CD4605C}"/>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14" name="Title 1">
            <a:extLst>
              <a:ext uri="{FF2B5EF4-FFF2-40B4-BE49-F238E27FC236}">
                <a16:creationId xmlns:a16="http://schemas.microsoft.com/office/drawing/2014/main" id="{F981B703-4F1F-41A6-AD71-3FFB2820FF1D}"/>
              </a:ext>
            </a:extLst>
          </p:cNvPr>
          <p:cNvSpPr>
            <a:spLocks noGrp="1"/>
          </p:cNvSpPr>
          <p:nvPr>
            <p:ph type="title" hasCustomPrompt="1"/>
          </p:nvPr>
        </p:nvSpPr>
        <p:spPr>
          <a:xfrm>
            <a:off x="1040130" y="465136"/>
            <a:ext cx="3935647" cy="1340615"/>
          </a:xfrm>
        </p:spPr>
        <p:txBody>
          <a:bodyPr vert="horz" lIns="91440" tIns="45720" rIns="91440" bIns="45720" rtlCol="0" anchor="ctr">
            <a:noAutofit/>
          </a:bodyPr>
          <a:lstStyle>
            <a:lvl1pPr>
              <a:defRPr lang="en-US" dirty="0">
                <a:solidFill>
                  <a:schemeClr val="tx2">
                    <a:lumMod val="50000"/>
                  </a:schemeClr>
                </a:solidFill>
                <a:latin typeface="+mn-lt"/>
                <a:ea typeface="+mn-ea"/>
                <a:cs typeface="+mn-cs"/>
              </a:defRPr>
            </a:lvl1pPr>
          </a:lstStyle>
          <a:p>
            <a:pPr marL="0" lvl="0" indent="0">
              <a:spcBef>
                <a:spcPts val="1000"/>
              </a:spcBef>
              <a:buFont typeface="Arial" panose="020B0604020202020204" pitchFamily="34" charset="0"/>
            </a:pPr>
            <a:r>
              <a:rPr lang="en-US" dirty="0"/>
              <a:t>Title</a:t>
            </a:r>
          </a:p>
        </p:txBody>
      </p:sp>
    </p:spTree>
    <p:extLst>
      <p:ext uri="{BB962C8B-B14F-4D97-AF65-F5344CB8AC3E}">
        <p14:creationId xmlns:p14="http://schemas.microsoft.com/office/powerpoint/2010/main" val="43516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Ref idx="1001">
        <a:schemeClr val="bg2"/>
      </p:bgRef>
    </p:bg>
    <p:spTree>
      <p:nvGrpSpPr>
        <p:cNvPr id="1" name=""/>
        <p:cNvGrpSpPr/>
        <p:nvPr/>
      </p:nvGrpSpPr>
      <p:grpSpPr>
        <a:xfrm>
          <a:off x="0" y="0"/>
          <a:ext cx="0" cy="0"/>
          <a:chOff x="0" y="0"/>
          <a:chExt cx="0" cy="0"/>
        </a:xfrm>
      </p:grpSpPr>
      <p:sp>
        <p:nvSpPr>
          <p:cNvPr id="28" name="Text Placeholder 27">
            <a:extLst>
              <a:ext uri="{FF2B5EF4-FFF2-40B4-BE49-F238E27FC236}">
                <a16:creationId xmlns:a16="http://schemas.microsoft.com/office/drawing/2014/main" id="{661D25CF-5413-4949-A54A-8716608406B5}"/>
              </a:ext>
            </a:extLst>
          </p:cNvPr>
          <p:cNvSpPr>
            <a:spLocks noGrp="1"/>
          </p:cNvSpPr>
          <p:nvPr>
            <p:ph type="body" sz="quarter" idx="11"/>
          </p:nvPr>
        </p:nvSpPr>
        <p:spPr>
          <a:xfrm>
            <a:off x="7258050" y="2000250"/>
            <a:ext cx="4667250" cy="3398837"/>
          </a:xfrm>
        </p:spPr>
        <p:txBody>
          <a:bodyPr>
            <a:normAutofit/>
          </a:bodyPr>
          <a:lstStyle>
            <a:lvl1pPr marL="0" indent="0">
              <a:lnSpc>
                <a:spcPct val="150000"/>
              </a:lnSpc>
              <a:buNone/>
              <a:defRPr sz="2000">
                <a:solidFill>
                  <a:schemeClr val="accent2">
                    <a:lumMod val="50000"/>
                  </a:schemeClr>
                </a:solidFill>
              </a:defRPr>
            </a:lvl1pPr>
          </a:lstStyle>
          <a:p>
            <a:pPr lvl="0"/>
            <a:r>
              <a:rPr lang="en-US"/>
              <a:t>Click to edit Master text styles</a:t>
            </a:r>
          </a:p>
        </p:txBody>
      </p:sp>
      <p:sp>
        <p:nvSpPr>
          <p:cNvPr id="35" name="Date Placeholder 3">
            <a:extLst>
              <a:ext uri="{FF2B5EF4-FFF2-40B4-BE49-F238E27FC236}">
                <a16:creationId xmlns:a16="http://schemas.microsoft.com/office/drawing/2014/main" id="{224E3A4F-8479-4D38-A6D4-85F0883F379F}"/>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09D4DA8-2D4A-4F06-BECA-044AF4113FB4}" type="datetime1">
              <a:rPr lang="en-US" smtClean="0"/>
              <a:t>4/22/2023</a:t>
            </a:fld>
            <a:endParaRPr lang="en-US" dirty="0"/>
          </a:p>
        </p:txBody>
      </p:sp>
      <p:sp>
        <p:nvSpPr>
          <p:cNvPr id="36" name="Slide Number Placeholder 5">
            <a:extLst>
              <a:ext uri="{FF2B5EF4-FFF2-40B4-BE49-F238E27FC236}">
                <a16:creationId xmlns:a16="http://schemas.microsoft.com/office/drawing/2014/main" id="{D5A5341A-4863-40E8-8B9A-FB4E719257AE}"/>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2" name="Title 1">
            <a:extLst>
              <a:ext uri="{FF2B5EF4-FFF2-40B4-BE49-F238E27FC236}">
                <a16:creationId xmlns:a16="http://schemas.microsoft.com/office/drawing/2014/main" id="{6AD2FED0-CD95-48B0-B54A-1F64F952C6C0}"/>
              </a:ext>
            </a:extLst>
          </p:cNvPr>
          <p:cNvSpPr>
            <a:spLocks noGrp="1"/>
          </p:cNvSpPr>
          <p:nvPr>
            <p:ph type="title"/>
          </p:nvPr>
        </p:nvSpPr>
        <p:spPr>
          <a:xfrm>
            <a:off x="914513" y="876299"/>
            <a:ext cx="5181486" cy="2242441"/>
          </a:xfrm>
        </p:spPr>
        <p:txBody>
          <a:bodyPr vert="horz" lIns="91440" tIns="45720" rIns="91440" bIns="45720" rtlCol="0" anchor="t">
            <a:normAutofit/>
          </a:bodyPr>
          <a:lstStyle>
            <a:lvl1pPr>
              <a:defRPr lang="en-US" sz="7200">
                <a:solidFill>
                  <a:schemeClr val="accent2">
                    <a:lumMod val="50000"/>
                  </a:schemeClr>
                </a:solidFill>
                <a:ea typeface="+mn-ea"/>
                <a:cs typeface="+mn-cs"/>
              </a:defRPr>
            </a:lvl1pPr>
          </a:lstStyle>
          <a:p>
            <a:pPr marL="0" lvl="0" indent="0">
              <a:lnSpc>
                <a:spcPts val="6500"/>
              </a:lnSpc>
              <a:spcBef>
                <a:spcPts val="1000"/>
              </a:spcBef>
              <a:buFont typeface="Arial" panose="020B0604020202020204" pitchFamily="34" charset="0"/>
            </a:pPr>
            <a:r>
              <a:rPr lang="en-US"/>
              <a:t>Click to edit Master title style</a:t>
            </a:r>
          </a:p>
        </p:txBody>
      </p:sp>
      <p:cxnSp>
        <p:nvCxnSpPr>
          <p:cNvPr id="3" name="Straight Connector 2">
            <a:extLst>
              <a:ext uri="{FF2B5EF4-FFF2-40B4-BE49-F238E27FC236}">
                <a16:creationId xmlns:a16="http://schemas.microsoft.com/office/drawing/2014/main" id="{68EF5E91-A275-4181-9C62-BC0773AD0512}"/>
              </a:ext>
            </a:extLst>
          </p:cNvPr>
          <p:cNvCxnSpPr>
            <a:cxnSpLocks/>
          </p:cNvCxnSpPr>
          <p:nvPr userDrawn="1"/>
        </p:nvCxnSpPr>
        <p:spPr>
          <a:xfrm>
            <a:off x="1028700" y="457211"/>
            <a:ext cx="1142999" cy="0"/>
          </a:xfrm>
          <a:prstGeom prst="line">
            <a:avLst/>
          </a:prstGeom>
          <a:ln w="158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22712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bg>
      <p:bgPr>
        <a:solidFill>
          <a:schemeClr val="accent1"/>
        </a:solidFill>
        <a:effectLst/>
      </p:bgPr>
    </p:bg>
    <p:spTree>
      <p:nvGrpSpPr>
        <p:cNvPr id="1" name=""/>
        <p:cNvGrpSpPr/>
        <p:nvPr/>
      </p:nvGrpSpPr>
      <p:grpSpPr>
        <a:xfrm>
          <a:off x="0" y="0"/>
          <a:ext cx="0" cy="0"/>
          <a:chOff x="0" y="0"/>
          <a:chExt cx="0" cy="0"/>
        </a:xfrm>
      </p:grpSpPr>
      <p:sp>
        <p:nvSpPr>
          <p:cNvPr id="17" name="Picture Placeholder 15">
            <a:extLst>
              <a:ext uri="{FF2B5EF4-FFF2-40B4-BE49-F238E27FC236}">
                <a16:creationId xmlns:a16="http://schemas.microsoft.com/office/drawing/2014/main" id="{423630CA-0A51-4B04-A57B-9E412A8FCD1F}"/>
              </a:ext>
            </a:extLst>
          </p:cNvPr>
          <p:cNvSpPr>
            <a:spLocks noGrp="1"/>
          </p:cNvSpPr>
          <p:nvPr>
            <p:ph type="pic" sz="quarter" idx="12"/>
          </p:nvPr>
        </p:nvSpPr>
        <p:spPr>
          <a:xfrm>
            <a:off x="8847137" y="3862387"/>
            <a:ext cx="2316163" cy="2538413"/>
          </a:xfrm>
        </p:spPr>
        <p:txBody>
          <a:bodyPr/>
          <a:lstStyle/>
          <a:p>
            <a:r>
              <a:rPr lang="en-US"/>
              <a:t>Click icon to add picture</a:t>
            </a:r>
          </a:p>
        </p:txBody>
      </p:sp>
      <p:sp>
        <p:nvSpPr>
          <p:cNvPr id="16" name="Picture Placeholder 15">
            <a:extLst>
              <a:ext uri="{FF2B5EF4-FFF2-40B4-BE49-F238E27FC236}">
                <a16:creationId xmlns:a16="http://schemas.microsoft.com/office/drawing/2014/main" id="{3C994AE8-9E30-418E-8361-5D851AFA42C5}"/>
              </a:ext>
            </a:extLst>
          </p:cNvPr>
          <p:cNvSpPr>
            <a:spLocks noGrp="1"/>
          </p:cNvSpPr>
          <p:nvPr>
            <p:ph type="pic" sz="quarter" idx="11"/>
          </p:nvPr>
        </p:nvSpPr>
        <p:spPr>
          <a:xfrm>
            <a:off x="6210300" y="3854450"/>
            <a:ext cx="2316163" cy="2538413"/>
          </a:xfrm>
        </p:spPr>
        <p:txBody>
          <a:bodyPr/>
          <a:lstStyle/>
          <a:p>
            <a:r>
              <a:rPr lang="en-US"/>
              <a:t>Click icon to add picture</a:t>
            </a:r>
          </a:p>
        </p:txBody>
      </p:sp>
      <p:sp>
        <p:nvSpPr>
          <p:cNvPr id="14" name="Picture Placeholder 13">
            <a:extLst>
              <a:ext uri="{FF2B5EF4-FFF2-40B4-BE49-F238E27FC236}">
                <a16:creationId xmlns:a16="http://schemas.microsoft.com/office/drawing/2014/main" id="{3D4E5783-2917-458E-BE61-F3D5AAA8F976}"/>
              </a:ext>
            </a:extLst>
          </p:cNvPr>
          <p:cNvSpPr>
            <a:spLocks noGrp="1"/>
          </p:cNvSpPr>
          <p:nvPr>
            <p:ph type="pic" sz="quarter" idx="10"/>
          </p:nvPr>
        </p:nvSpPr>
        <p:spPr>
          <a:xfrm>
            <a:off x="6210300" y="465138"/>
            <a:ext cx="4953000" cy="3090862"/>
          </a:xfrm>
        </p:spPr>
        <p:txBody>
          <a:bodyPr/>
          <a:lstStyle/>
          <a:p>
            <a:r>
              <a:rPr lang="en-US"/>
              <a:t>Click icon to add picture</a:t>
            </a:r>
          </a:p>
        </p:txBody>
      </p:sp>
      <p:sp>
        <p:nvSpPr>
          <p:cNvPr id="23" name="Text Placeholder 22">
            <a:extLst>
              <a:ext uri="{FF2B5EF4-FFF2-40B4-BE49-F238E27FC236}">
                <a16:creationId xmlns:a16="http://schemas.microsoft.com/office/drawing/2014/main" id="{B1D734B5-5F1C-4E34-81FF-AD75105E8391}"/>
              </a:ext>
            </a:extLst>
          </p:cNvPr>
          <p:cNvSpPr>
            <a:spLocks noGrp="1"/>
          </p:cNvSpPr>
          <p:nvPr>
            <p:ph type="body" sz="quarter" idx="15" hasCustomPrompt="1"/>
          </p:nvPr>
        </p:nvSpPr>
        <p:spPr>
          <a:xfrm>
            <a:off x="761917" y="517972"/>
            <a:ext cx="2956560" cy="1333500"/>
          </a:xfrm>
        </p:spPr>
        <p:txBody>
          <a:bodyPr>
            <a:noAutofit/>
          </a:bodyPr>
          <a:lstStyle>
            <a:lvl1pPr marL="0" indent="0">
              <a:lnSpc>
                <a:spcPct val="90000"/>
              </a:lnSpc>
              <a:buNone/>
              <a:defRPr sz="8800" b="1">
                <a:solidFill>
                  <a:schemeClr val="bg1"/>
                </a:solidFill>
                <a:latin typeface="+mj-lt"/>
              </a:defRPr>
            </a:lvl1pPr>
          </a:lstStyle>
          <a:p>
            <a:pPr lvl="0"/>
            <a:r>
              <a:rPr lang="en-US" dirty="0"/>
              <a:t>01</a:t>
            </a:r>
          </a:p>
        </p:txBody>
      </p:sp>
      <p:sp>
        <p:nvSpPr>
          <p:cNvPr id="19" name="Text Placeholder 18">
            <a:extLst>
              <a:ext uri="{FF2B5EF4-FFF2-40B4-BE49-F238E27FC236}">
                <a16:creationId xmlns:a16="http://schemas.microsoft.com/office/drawing/2014/main" id="{65757DE8-43D6-4A47-ABC9-B39EC8016CB2}"/>
              </a:ext>
            </a:extLst>
          </p:cNvPr>
          <p:cNvSpPr>
            <a:spLocks noGrp="1"/>
          </p:cNvSpPr>
          <p:nvPr>
            <p:ph type="body" sz="quarter" idx="13"/>
          </p:nvPr>
        </p:nvSpPr>
        <p:spPr>
          <a:xfrm>
            <a:off x="1040130" y="2009775"/>
            <a:ext cx="3924300" cy="4391025"/>
          </a:xfrm>
        </p:spPr>
        <p:txBody>
          <a:bodyPr>
            <a:normAutofit/>
          </a:bodyPr>
          <a:lstStyle>
            <a:lvl1pPr marL="0" indent="0">
              <a:lnSpc>
                <a:spcPct val="150000"/>
              </a:lnSpc>
              <a:buNone/>
              <a:defRPr sz="1600">
                <a:solidFill>
                  <a:schemeClr val="accent2">
                    <a:lumMod val="50000"/>
                  </a:schemeClr>
                </a:solidFill>
              </a:defRPr>
            </a:lvl1pPr>
            <a:lvl2pPr marL="457200" indent="0">
              <a:buNone/>
              <a:defRPr sz="2000">
                <a:solidFill>
                  <a:schemeClr val="tx2">
                    <a:lumMod val="50000"/>
                  </a:schemeClr>
                </a:solidFill>
              </a:defRPr>
            </a:lvl2pPr>
            <a:lvl3pPr marL="914400" indent="0">
              <a:buNone/>
              <a:defRPr sz="1800">
                <a:solidFill>
                  <a:schemeClr val="tx2">
                    <a:lumMod val="50000"/>
                  </a:schemeClr>
                </a:solidFill>
              </a:defRPr>
            </a:lvl3pPr>
            <a:lvl4pPr marL="1371600" indent="0">
              <a:buNone/>
              <a:defRPr sz="1600">
                <a:solidFill>
                  <a:schemeClr val="tx2">
                    <a:lumMod val="50000"/>
                  </a:schemeClr>
                </a:solidFill>
              </a:defRPr>
            </a:lvl4pPr>
            <a:lvl5pPr marL="1828800" indent="0">
              <a:buNone/>
              <a:defRPr sz="1600">
                <a:solidFill>
                  <a:schemeClr val="tx2">
                    <a:lumMod val="50000"/>
                  </a:schemeClr>
                </a:solidFill>
              </a:defRPr>
            </a:lvl5pPr>
          </a:lstStyle>
          <a:p>
            <a:pPr lvl="0"/>
            <a:r>
              <a:rPr lang="en-US"/>
              <a:t>Click to edit Master text styles</a:t>
            </a:r>
          </a:p>
        </p:txBody>
      </p:sp>
      <p:sp>
        <p:nvSpPr>
          <p:cNvPr id="30" name="Date Placeholder 3">
            <a:extLst>
              <a:ext uri="{FF2B5EF4-FFF2-40B4-BE49-F238E27FC236}">
                <a16:creationId xmlns:a16="http://schemas.microsoft.com/office/drawing/2014/main" id="{984C97B0-0D42-4831-9ABD-390370C0F0B6}"/>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7C81873-7D47-483D-BCB4-50DD9806C720}" type="datetime1">
              <a:rPr lang="en-US" smtClean="0"/>
              <a:t>4/22/2023</a:t>
            </a:fld>
            <a:endParaRPr lang="en-US" dirty="0"/>
          </a:p>
        </p:txBody>
      </p:sp>
      <p:sp>
        <p:nvSpPr>
          <p:cNvPr id="31" name="Slide Number Placeholder 5">
            <a:extLst>
              <a:ext uri="{FF2B5EF4-FFF2-40B4-BE49-F238E27FC236}">
                <a16:creationId xmlns:a16="http://schemas.microsoft.com/office/drawing/2014/main" id="{CE8438DF-723C-49AB-AD18-1C40F107F5BC}"/>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2" name="Title 1">
            <a:extLst>
              <a:ext uri="{FF2B5EF4-FFF2-40B4-BE49-F238E27FC236}">
                <a16:creationId xmlns:a16="http://schemas.microsoft.com/office/drawing/2014/main" id="{6032FDE8-62A6-4290-88E6-2795313DE27E}"/>
              </a:ext>
            </a:extLst>
          </p:cNvPr>
          <p:cNvSpPr>
            <a:spLocks noGrp="1"/>
          </p:cNvSpPr>
          <p:nvPr>
            <p:ph type="title" hasCustomPrompt="1"/>
          </p:nvPr>
        </p:nvSpPr>
        <p:spPr>
          <a:xfrm>
            <a:off x="1028700" y="465137"/>
            <a:ext cx="3935647" cy="1340615"/>
          </a:xfrm>
        </p:spPr>
        <p:txBody>
          <a:bodyPr vert="horz" lIns="91440" tIns="45720" rIns="91440" bIns="45720" rtlCol="0" anchor="ctr">
            <a:noAutofit/>
          </a:bodyPr>
          <a:lstStyle>
            <a:lvl1pPr>
              <a:defRPr lang="en-US">
                <a:solidFill>
                  <a:schemeClr val="accent2">
                    <a:lumMod val="50000"/>
                  </a:schemeClr>
                </a:solidFill>
                <a:latin typeface="+mn-lt"/>
                <a:ea typeface="+mn-ea"/>
                <a:cs typeface="+mn-cs"/>
              </a:defRPr>
            </a:lvl1pPr>
          </a:lstStyle>
          <a:p>
            <a:pPr marL="0" lvl="0" indent="0">
              <a:spcBef>
                <a:spcPts val="1000"/>
              </a:spcBef>
              <a:buFont typeface="Arial" panose="020B0604020202020204" pitchFamily="34" charset="0"/>
            </a:pPr>
            <a:r>
              <a:rPr lang="en-US" dirty="0"/>
              <a:t>Title</a:t>
            </a:r>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bg>
      <p:bgPr>
        <a:solidFill>
          <a:schemeClr val="accent2"/>
        </a:solidFill>
        <a:effectLst/>
      </p:bgPr>
    </p:bg>
    <p:spTree>
      <p:nvGrpSpPr>
        <p:cNvPr id="1" name=""/>
        <p:cNvGrpSpPr/>
        <p:nvPr/>
      </p:nvGrpSpPr>
      <p:grpSpPr>
        <a:xfrm>
          <a:off x="0" y="0"/>
          <a:ext cx="0" cy="0"/>
          <a:chOff x="0" y="0"/>
          <a:chExt cx="0" cy="0"/>
        </a:xfrm>
      </p:grpSpPr>
      <p:sp>
        <p:nvSpPr>
          <p:cNvPr id="22" name="Text Placeholder 21">
            <a:extLst>
              <a:ext uri="{FF2B5EF4-FFF2-40B4-BE49-F238E27FC236}">
                <a16:creationId xmlns:a16="http://schemas.microsoft.com/office/drawing/2014/main" id="{BC85317C-3A2D-483F-B913-714129E195A2}"/>
              </a:ext>
            </a:extLst>
          </p:cNvPr>
          <p:cNvSpPr>
            <a:spLocks noGrp="1"/>
          </p:cNvSpPr>
          <p:nvPr>
            <p:ph type="body" sz="quarter" idx="13" hasCustomPrompt="1"/>
          </p:nvPr>
        </p:nvSpPr>
        <p:spPr>
          <a:xfrm>
            <a:off x="2773045" y="2426610"/>
            <a:ext cx="2378075" cy="1111250"/>
          </a:xfrm>
        </p:spPr>
        <p:txBody>
          <a:bodyPr>
            <a:noAutofit/>
          </a:bodyPr>
          <a:lstStyle>
            <a:lvl1pPr marL="0" indent="0">
              <a:lnSpc>
                <a:spcPct val="90000"/>
              </a:lnSpc>
              <a:buNone/>
              <a:defRPr sz="8800">
                <a:solidFill>
                  <a:schemeClr val="bg1"/>
                </a:solidFill>
              </a:defRPr>
            </a:lvl1pPr>
          </a:lstStyle>
          <a:p>
            <a:pPr lvl="0"/>
            <a:r>
              <a:rPr lang="en-US" dirty="0"/>
              <a:t>02</a:t>
            </a:r>
          </a:p>
        </p:txBody>
      </p:sp>
      <p:sp>
        <p:nvSpPr>
          <p:cNvPr id="2" name="Title 1">
            <a:extLst>
              <a:ext uri="{FF2B5EF4-FFF2-40B4-BE49-F238E27FC236}">
                <a16:creationId xmlns:a16="http://schemas.microsoft.com/office/drawing/2014/main" id="{C45DFEC7-1EEC-4FF2-868A-9799EA69FE87}"/>
              </a:ext>
            </a:extLst>
          </p:cNvPr>
          <p:cNvSpPr>
            <a:spLocks noGrp="1"/>
          </p:cNvSpPr>
          <p:nvPr>
            <p:ph type="title"/>
          </p:nvPr>
        </p:nvSpPr>
        <p:spPr>
          <a:xfrm>
            <a:off x="3037155" y="2714986"/>
            <a:ext cx="6674802" cy="655320"/>
          </a:xfrm>
        </p:spPr>
        <p:txBody>
          <a:bodyPr vert="horz" lIns="91440" tIns="45720" rIns="91440" bIns="45720" rtlCol="0">
            <a:normAutofit/>
          </a:bodyPr>
          <a:lstStyle>
            <a:lvl1pPr>
              <a:defRPr lang="en-US">
                <a:solidFill>
                  <a:schemeClr val="accent2">
                    <a:lumMod val="50000"/>
                  </a:schemeClr>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and Graph">
    <p:bg>
      <p:bgPr>
        <a:solidFill>
          <a:schemeClr val="bg2"/>
        </a:solidFill>
        <a:effectLst/>
      </p:bgPr>
    </p:bg>
    <p:spTree>
      <p:nvGrpSpPr>
        <p:cNvPr id="1" name=""/>
        <p:cNvGrpSpPr/>
        <p:nvPr/>
      </p:nvGrpSpPr>
      <p:grpSpPr>
        <a:xfrm>
          <a:off x="0" y="0"/>
          <a:ext cx="0" cy="0"/>
          <a:chOff x="0" y="0"/>
          <a:chExt cx="0" cy="0"/>
        </a:xfrm>
      </p:grpSpPr>
      <p:sp>
        <p:nvSpPr>
          <p:cNvPr id="14" name="Date Placeholder 3">
            <a:extLst>
              <a:ext uri="{FF2B5EF4-FFF2-40B4-BE49-F238E27FC236}">
                <a16:creationId xmlns:a16="http://schemas.microsoft.com/office/drawing/2014/main" id="{6E394D08-059F-42CF-AB8C-ED21F3BFB18A}"/>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0EA6C54-2562-43EA-9A1B-F808D04718E7}" type="datetime1">
              <a:rPr lang="en-US" smtClean="0"/>
              <a:t>4/22/2023</a:t>
            </a:fld>
            <a:endParaRPr lang="en-US" dirty="0"/>
          </a:p>
        </p:txBody>
      </p:sp>
      <p:sp>
        <p:nvSpPr>
          <p:cNvPr id="15" name="Slide Number Placeholder 5">
            <a:extLst>
              <a:ext uri="{FF2B5EF4-FFF2-40B4-BE49-F238E27FC236}">
                <a16:creationId xmlns:a16="http://schemas.microsoft.com/office/drawing/2014/main" id="{BDF7B388-741A-4181-9A9E-D8FA8EC49D2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1"/>
        </a:solidFill>
        <a:effectLst/>
      </p:bgPr>
    </p:bg>
    <p:spTree>
      <p:nvGrpSpPr>
        <p:cNvPr id="1" name=""/>
        <p:cNvGrpSpPr/>
        <p:nvPr/>
      </p:nvGrpSpPr>
      <p:grpSpPr>
        <a:xfrm>
          <a:off x="0" y="0"/>
          <a:ext cx="0" cy="0"/>
          <a:chOff x="0" y="0"/>
          <a:chExt cx="0" cy="0"/>
        </a:xfrm>
      </p:grpSpPr>
      <p:sp>
        <p:nvSpPr>
          <p:cNvPr id="14" name="Date Placeholder 3">
            <a:extLst>
              <a:ext uri="{FF2B5EF4-FFF2-40B4-BE49-F238E27FC236}">
                <a16:creationId xmlns:a16="http://schemas.microsoft.com/office/drawing/2014/main" id="{6E394D08-059F-42CF-AB8C-ED21F3BFB18A}"/>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0EA6C54-2562-43EA-9A1B-F808D04718E7}" type="datetime1">
              <a:rPr lang="en-US" smtClean="0"/>
              <a:t>4/22/2023</a:t>
            </a:fld>
            <a:endParaRPr lang="en-US" dirty="0"/>
          </a:p>
        </p:txBody>
      </p:sp>
      <p:sp>
        <p:nvSpPr>
          <p:cNvPr id="15" name="Slide Number Placeholder 5">
            <a:extLst>
              <a:ext uri="{FF2B5EF4-FFF2-40B4-BE49-F238E27FC236}">
                <a16:creationId xmlns:a16="http://schemas.microsoft.com/office/drawing/2014/main" id="{BDF7B388-741A-4181-9A9E-D8FA8EC49D2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7" name="Picture Placeholder 6">
            <a:extLst>
              <a:ext uri="{FF2B5EF4-FFF2-40B4-BE49-F238E27FC236}">
                <a16:creationId xmlns:a16="http://schemas.microsoft.com/office/drawing/2014/main" id="{2364FFEF-B933-46C6-A918-A80C987DB70F}"/>
              </a:ext>
            </a:extLst>
          </p:cNvPr>
          <p:cNvSpPr>
            <a:spLocks noGrp="1"/>
          </p:cNvSpPr>
          <p:nvPr>
            <p:ph type="pic" sz="quarter" idx="10"/>
          </p:nvPr>
        </p:nvSpPr>
        <p:spPr>
          <a:xfrm>
            <a:off x="1022147" y="0"/>
            <a:ext cx="3938588" cy="6400800"/>
          </a:xfrm>
        </p:spPr>
        <p:txBody>
          <a:bodyPr/>
          <a:lstStyle/>
          <a:p>
            <a:r>
              <a:rPr lang="en-US"/>
              <a:t>Click icon to add picture</a:t>
            </a:r>
          </a:p>
        </p:txBody>
      </p:sp>
      <p:pic>
        <p:nvPicPr>
          <p:cNvPr id="4" name="Picture 3" hidden="1">
            <a:extLst>
              <a:ext uri="{FF2B5EF4-FFF2-40B4-BE49-F238E27FC236}">
                <a16:creationId xmlns:a16="http://schemas.microsoft.com/office/drawing/2014/main" id="{59E5EAF8-68C2-4910-8F66-D9320B9574C2}"/>
              </a:ext>
            </a:extLst>
          </p:cNvPr>
          <p:cNvPicPr>
            <a:picLocks noChangeAspect="1"/>
          </p:cNvPicPr>
          <p:nvPr userDrawn="1"/>
        </p:nvPicPr>
        <p:blipFill>
          <a:blip r:embed="rId2"/>
          <a:stretch>
            <a:fillRect/>
          </a:stretch>
        </p:blipFill>
        <p:spPr>
          <a:xfrm>
            <a:off x="5947967" y="2105933"/>
            <a:ext cx="5297883" cy="1024217"/>
          </a:xfrm>
          <a:prstGeom prst="rect">
            <a:avLst/>
          </a:prstGeom>
        </p:spPr>
      </p:pic>
      <p:sp>
        <p:nvSpPr>
          <p:cNvPr id="5" name="Title 4">
            <a:extLst>
              <a:ext uri="{FF2B5EF4-FFF2-40B4-BE49-F238E27FC236}">
                <a16:creationId xmlns:a16="http://schemas.microsoft.com/office/drawing/2014/main" id="{E3BE48E1-D3BE-4B52-B2EC-13A514CB0530}"/>
              </a:ext>
            </a:extLst>
          </p:cNvPr>
          <p:cNvSpPr>
            <a:spLocks noGrp="1"/>
          </p:cNvSpPr>
          <p:nvPr>
            <p:ph type="title"/>
          </p:nvPr>
        </p:nvSpPr>
        <p:spPr>
          <a:xfrm>
            <a:off x="5947966" y="2105933"/>
            <a:ext cx="5297883" cy="2237467"/>
          </a:xfrm>
        </p:spPr>
        <p:txBody>
          <a:bodyPr anchor="t">
            <a:normAutofit/>
          </a:bodyPr>
          <a:lstStyle>
            <a:lvl1pPr>
              <a:lnSpc>
                <a:spcPct val="150000"/>
              </a:lnSpc>
              <a:spcBef>
                <a:spcPts val="1000"/>
              </a:spcBef>
              <a:defRPr sz="2000">
                <a:solidFill>
                  <a:schemeClr val="accent2">
                    <a:lumMod val="50000"/>
                  </a:schemeClr>
                </a:solidFill>
              </a:defRPr>
            </a:lvl1pPr>
          </a:lstStyle>
          <a:p>
            <a:r>
              <a:rPr lang="en-US"/>
              <a:t>Click to edit Master title style</a:t>
            </a:r>
          </a:p>
        </p:txBody>
      </p:sp>
    </p:spTree>
    <p:extLst>
      <p:ext uri="{BB962C8B-B14F-4D97-AF65-F5344CB8AC3E}">
        <p14:creationId xmlns:p14="http://schemas.microsoft.com/office/powerpoint/2010/main" val="2516745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meline">
    <p:bg>
      <p:bgRef idx="1001">
        <a:schemeClr val="bg2"/>
      </p:bgRef>
    </p:bg>
    <p:spTree>
      <p:nvGrpSpPr>
        <p:cNvPr id="1" name=""/>
        <p:cNvGrpSpPr/>
        <p:nvPr/>
      </p:nvGrpSpPr>
      <p:grpSpPr>
        <a:xfrm>
          <a:off x="0" y="0"/>
          <a:ext cx="0" cy="0"/>
          <a:chOff x="0" y="0"/>
          <a:chExt cx="0" cy="0"/>
        </a:xfrm>
      </p:grpSpPr>
      <p:sp>
        <p:nvSpPr>
          <p:cNvPr id="15" name="Date Placeholder 3">
            <a:extLst>
              <a:ext uri="{FF2B5EF4-FFF2-40B4-BE49-F238E27FC236}">
                <a16:creationId xmlns:a16="http://schemas.microsoft.com/office/drawing/2014/main" id="{50815B22-13FE-47CD-9F79-73704A278BD7}"/>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5DB74C9-B808-4394-A017-79C83B2524EF}" type="datetime1">
              <a:rPr lang="en-US" smtClean="0"/>
              <a:t>4/22/2023</a:t>
            </a:fld>
            <a:endParaRPr lang="en-US" dirty="0"/>
          </a:p>
        </p:txBody>
      </p:sp>
      <p:sp>
        <p:nvSpPr>
          <p:cNvPr id="16" name="Slide Number Placeholder 5">
            <a:extLst>
              <a:ext uri="{FF2B5EF4-FFF2-40B4-BE49-F238E27FC236}">
                <a16:creationId xmlns:a16="http://schemas.microsoft.com/office/drawing/2014/main" id="{D7669539-CB64-44F5-999D-7B9E61F8AF9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3" name="Content Placeholder 2">
            <a:extLst>
              <a:ext uri="{FF2B5EF4-FFF2-40B4-BE49-F238E27FC236}">
                <a16:creationId xmlns:a16="http://schemas.microsoft.com/office/drawing/2014/main" id="{822BA076-F3B9-47CB-80C2-BE29F157D044}"/>
              </a:ext>
            </a:extLst>
          </p:cNvPr>
          <p:cNvSpPr>
            <a:spLocks noGrp="1"/>
          </p:cNvSpPr>
          <p:nvPr>
            <p:ph sz="quarter" idx="11"/>
          </p:nvPr>
        </p:nvSpPr>
        <p:spPr>
          <a:xfrm>
            <a:off x="854075" y="1625600"/>
            <a:ext cx="10499725" cy="48609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E909627E-FE70-43A1-B0CB-4D4F6C32C2D0}"/>
              </a:ext>
            </a:extLst>
          </p:cNvPr>
          <p:cNvSpPr>
            <a:spLocks noGrp="1"/>
          </p:cNvSpPr>
          <p:nvPr>
            <p:ph type="title" hasCustomPrompt="1"/>
          </p:nvPr>
        </p:nvSpPr>
        <p:spPr>
          <a:xfrm>
            <a:off x="854074" y="122239"/>
            <a:ext cx="10499725" cy="1355724"/>
          </a:xfrm>
        </p:spPr>
        <p:txBody>
          <a:bodyPr vert="horz" lIns="91440" tIns="45720" rIns="91440" bIns="45720" rtlCol="0" anchor="ctr">
            <a:normAutofit/>
          </a:bodyPr>
          <a:lstStyle>
            <a:lvl1pPr algn="ctr">
              <a:defRPr lang="en-US">
                <a:solidFill>
                  <a:schemeClr val="accent2">
                    <a:lumMod val="50000"/>
                  </a:schemeClr>
                </a:solidFill>
                <a:ea typeface="+mn-ea"/>
                <a:cs typeface="+mn-cs"/>
              </a:defRPr>
            </a:lvl1pPr>
          </a:lstStyle>
          <a:p>
            <a:pPr lvl="0"/>
            <a:r>
              <a:rPr lang="en-US" dirty="0"/>
              <a:t>Click to edit Master text styles</a:t>
            </a:r>
          </a:p>
        </p:txBody>
      </p:sp>
    </p:spTree>
    <p:extLst>
      <p:ext uri="{BB962C8B-B14F-4D97-AF65-F5344CB8AC3E}">
        <p14:creationId xmlns:p14="http://schemas.microsoft.com/office/powerpoint/2010/main" val="1476947594"/>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bg>
      <p:bgPr>
        <a:solidFill>
          <a:schemeClr val="accent2"/>
        </a:solidFill>
        <a:effectLst/>
      </p:bgPr>
    </p:bg>
    <p:spTree>
      <p:nvGrpSpPr>
        <p:cNvPr id="1" name=""/>
        <p:cNvGrpSpPr/>
        <p:nvPr/>
      </p:nvGrpSpPr>
      <p:grpSpPr>
        <a:xfrm>
          <a:off x="0" y="0"/>
          <a:ext cx="0" cy="0"/>
          <a:chOff x="0" y="0"/>
          <a:chExt cx="0" cy="0"/>
        </a:xfrm>
      </p:grpSpPr>
      <p:sp>
        <p:nvSpPr>
          <p:cNvPr id="34" name="Text Placeholder 22">
            <a:extLst>
              <a:ext uri="{FF2B5EF4-FFF2-40B4-BE49-F238E27FC236}">
                <a16:creationId xmlns:a16="http://schemas.microsoft.com/office/drawing/2014/main" id="{41BF345D-81AF-4851-83A1-623398489054}"/>
              </a:ext>
            </a:extLst>
          </p:cNvPr>
          <p:cNvSpPr>
            <a:spLocks noGrp="1"/>
          </p:cNvSpPr>
          <p:nvPr>
            <p:ph type="body" sz="quarter" idx="21" hasCustomPrompt="1"/>
          </p:nvPr>
        </p:nvSpPr>
        <p:spPr>
          <a:xfrm>
            <a:off x="761917" y="517972"/>
            <a:ext cx="3108960" cy="1333500"/>
          </a:xfrm>
        </p:spPr>
        <p:txBody>
          <a:bodyPr>
            <a:noAutofit/>
          </a:bodyPr>
          <a:lstStyle>
            <a:lvl1pPr marL="0" indent="0">
              <a:lnSpc>
                <a:spcPct val="90000"/>
              </a:lnSpc>
              <a:buNone/>
              <a:defRPr sz="8800" b="1">
                <a:solidFill>
                  <a:schemeClr val="tx1"/>
                </a:solidFill>
              </a:defRPr>
            </a:lvl1pPr>
          </a:lstStyle>
          <a:p>
            <a:pPr lvl="0"/>
            <a:r>
              <a:rPr lang="en-US" dirty="0"/>
              <a:t>01</a:t>
            </a:r>
          </a:p>
        </p:txBody>
      </p:sp>
      <p:sp>
        <p:nvSpPr>
          <p:cNvPr id="21" name="Picture Placeholder 20">
            <a:extLst>
              <a:ext uri="{FF2B5EF4-FFF2-40B4-BE49-F238E27FC236}">
                <a16:creationId xmlns:a16="http://schemas.microsoft.com/office/drawing/2014/main" id="{EC4F3A57-45ED-498D-858C-3EE63DF129C4}"/>
              </a:ext>
            </a:extLst>
          </p:cNvPr>
          <p:cNvSpPr>
            <a:spLocks noGrp="1"/>
          </p:cNvSpPr>
          <p:nvPr>
            <p:ph type="pic" sz="quarter" idx="11"/>
          </p:nvPr>
        </p:nvSpPr>
        <p:spPr>
          <a:xfrm>
            <a:off x="1036601" y="3552677"/>
            <a:ext cx="1874874" cy="2848123"/>
          </a:xfrm>
        </p:spPr>
        <p:txBody>
          <a:bodyPr/>
          <a:lstStyle/>
          <a:p>
            <a:r>
              <a:rPr lang="en-US"/>
              <a:t>Click icon to add picture</a:t>
            </a:r>
          </a:p>
        </p:txBody>
      </p:sp>
      <p:sp>
        <p:nvSpPr>
          <p:cNvPr id="22" name="Picture Placeholder 20">
            <a:extLst>
              <a:ext uri="{FF2B5EF4-FFF2-40B4-BE49-F238E27FC236}">
                <a16:creationId xmlns:a16="http://schemas.microsoft.com/office/drawing/2014/main" id="{1AC5BB09-E3BA-4948-93B3-EDCAAB803112}"/>
              </a:ext>
            </a:extLst>
          </p:cNvPr>
          <p:cNvSpPr>
            <a:spLocks noGrp="1"/>
          </p:cNvSpPr>
          <p:nvPr>
            <p:ph type="pic" sz="quarter" idx="12"/>
          </p:nvPr>
        </p:nvSpPr>
        <p:spPr>
          <a:xfrm>
            <a:off x="3101197" y="3552677"/>
            <a:ext cx="1874874" cy="2848123"/>
          </a:xfrm>
        </p:spPr>
        <p:txBody>
          <a:bodyPr/>
          <a:lstStyle/>
          <a:p>
            <a:r>
              <a:rPr lang="en-US"/>
              <a:t>Click icon to add picture</a:t>
            </a:r>
            <a:endParaRPr lang="en-US" dirty="0"/>
          </a:p>
        </p:txBody>
      </p:sp>
      <p:sp>
        <p:nvSpPr>
          <p:cNvPr id="23" name="Picture Placeholder 20">
            <a:extLst>
              <a:ext uri="{FF2B5EF4-FFF2-40B4-BE49-F238E27FC236}">
                <a16:creationId xmlns:a16="http://schemas.microsoft.com/office/drawing/2014/main" id="{BF83C6B7-5484-4586-8830-098BDCD9C987}"/>
              </a:ext>
            </a:extLst>
          </p:cNvPr>
          <p:cNvSpPr>
            <a:spLocks noGrp="1"/>
          </p:cNvSpPr>
          <p:nvPr>
            <p:ph type="pic" sz="quarter" idx="13"/>
          </p:nvPr>
        </p:nvSpPr>
        <p:spPr>
          <a:xfrm>
            <a:off x="5166324" y="3552677"/>
            <a:ext cx="1874874" cy="2848123"/>
          </a:xfrm>
        </p:spPr>
        <p:txBody>
          <a:bodyPr/>
          <a:lstStyle/>
          <a:p>
            <a:r>
              <a:rPr lang="en-US"/>
              <a:t>Click icon to add picture</a:t>
            </a:r>
          </a:p>
        </p:txBody>
      </p:sp>
      <p:sp>
        <p:nvSpPr>
          <p:cNvPr id="24" name="Picture Placeholder 20">
            <a:extLst>
              <a:ext uri="{FF2B5EF4-FFF2-40B4-BE49-F238E27FC236}">
                <a16:creationId xmlns:a16="http://schemas.microsoft.com/office/drawing/2014/main" id="{0C5663B1-EED6-4D80-A7C2-19E1366387A4}"/>
              </a:ext>
            </a:extLst>
          </p:cNvPr>
          <p:cNvSpPr>
            <a:spLocks noGrp="1"/>
          </p:cNvSpPr>
          <p:nvPr>
            <p:ph type="pic" sz="quarter" idx="14"/>
          </p:nvPr>
        </p:nvSpPr>
        <p:spPr>
          <a:xfrm>
            <a:off x="7239069" y="3552677"/>
            <a:ext cx="1874874" cy="2848123"/>
          </a:xfrm>
        </p:spPr>
        <p:txBody>
          <a:bodyPr/>
          <a:lstStyle/>
          <a:p>
            <a:r>
              <a:rPr lang="en-US"/>
              <a:t>Click icon to add picture</a:t>
            </a:r>
          </a:p>
        </p:txBody>
      </p:sp>
      <p:sp>
        <p:nvSpPr>
          <p:cNvPr id="25" name="Picture Placeholder 20">
            <a:extLst>
              <a:ext uri="{FF2B5EF4-FFF2-40B4-BE49-F238E27FC236}">
                <a16:creationId xmlns:a16="http://schemas.microsoft.com/office/drawing/2014/main" id="{D21E7B61-407B-40A7-9AF6-0D7E7106BCFC}"/>
              </a:ext>
            </a:extLst>
          </p:cNvPr>
          <p:cNvSpPr>
            <a:spLocks noGrp="1"/>
          </p:cNvSpPr>
          <p:nvPr>
            <p:ph type="pic" sz="quarter" idx="15"/>
          </p:nvPr>
        </p:nvSpPr>
        <p:spPr>
          <a:xfrm>
            <a:off x="9296046" y="3552677"/>
            <a:ext cx="1874874" cy="2848123"/>
          </a:xfrm>
        </p:spPr>
        <p:txBody>
          <a:bodyPr/>
          <a:lstStyle/>
          <a:p>
            <a:r>
              <a:rPr lang="en-US"/>
              <a:t>Click icon to add picture</a:t>
            </a:r>
          </a:p>
        </p:txBody>
      </p:sp>
      <p:sp>
        <p:nvSpPr>
          <p:cNvPr id="30" name="Date Placeholder 3">
            <a:extLst>
              <a:ext uri="{FF2B5EF4-FFF2-40B4-BE49-F238E27FC236}">
                <a16:creationId xmlns:a16="http://schemas.microsoft.com/office/drawing/2014/main" id="{415C3ACC-5A8A-46E6-BA0D-90ADD27E2F85}"/>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AAD2DF6D-B715-4785-8DEA-9165C638CF44}" type="datetime1">
              <a:rPr lang="en-US" smtClean="0"/>
              <a:t>4/22/2023</a:t>
            </a:fld>
            <a:endParaRPr lang="en-US" dirty="0"/>
          </a:p>
        </p:txBody>
      </p:sp>
      <p:sp>
        <p:nvSpPr>
          <p:cNvPr id="31" name="Slide Number Placeholder 5">
            <a:extLst>
              <a:ext uri="{FF2B5EF4-FFF2-40B4-BE49-F238E27FC236}">
                <a16:creationId xmlns:a16="http://schemas.microsoft.com/office/drawing/2014/main" id="{0D00A5C2-DCEE-4CB3-9307-61EB88B1D59C}"/>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2" name="Title 1">
            <a:extLst>
              <a:ext uri="{FF2B5EF4-FFF2-40B4-BE49-F238E27FC236}">
                <a16:creationId xmlns:a16="http://schemas.microsoft.com/office/drawing/2014/main" id="{E3E8CB70-B054-4294-AD29-EE7A75C723E5}"/>
              </a:ext>
            </a:extLst>
          </p:cNvPr>
          <p:cNvSpPr>
            <a:spLocks noGrp="1"/>
          </p:cNvSpPr>
          <p:nvPr>
            <p:ph type="title"/>
          </p:nvPr>
        </p:nvSpPr>
        <p:spPr>
          <a:xfrm>
            <a:off x="1051560" y="651507"/>
            <a:ext cx="8991563" cy="1005839"/>
          </a:xfrm>
        </p:spPr>
        <p:txBody>
          <a:bodyPr vert="horz" lIns="91440" tIns="45720" rIns="91440" bIns="45720" rtlCol="0" anchor="ctr">
            <a:noAutofit/>
          </a:bodyPr>
          <a:lstStyle>
            <a:lvl1pPr>
              <a:lnSpc>
                <a:spcPct val="90000"/>
              </a:lnSpc>
              <a:defRPr lang="en-US">
                <a:solidFill>
                  <a:schemeClr val="accent2">
                    <a:lumMod val="50000"/>
                  </a:schemeClr>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4" name="Text Placeholder 3">
            <a:extLst>
              <a:ext uri="{FF2B5EF4-FFF2-40B4-BE49-F238E27FC236}">
                <a16:creationId xmlns:a16="http://schemas.microsoft.com/office/drawing/2014/main" id="{28E0D608-4E7A-4014-9F62-CB43A0C83943}"/>
              </a:ext>
            </a:extLst>
          </p:cNvPr>
          <p:cNvSpPr>
            <a:spLocks noGrp="1"/>
          </p:cNvSpPr>
          <p:nvPr>
            <p:ph type="body" sz="quarter" idx="16" hasCustomPrompt="1"/>
          </p:nvPr>
        </p:nvSpPr>
        <p:spPr>
          <a:xfrm>
            <a:off x="1036638" y="2717800"/>
            <a:ext cx="1866900" cy="711200"/>
          </a:xfrm>
        </p:spPr>
        <p:txBody>
          <a:bodyPr>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a:r>
              <a:rPr lang="en-US" dirty="0"/>
              <a:t>Name</a:t>
            </a:r>
          </a:p>
          <a:p>
            <a:pPr lvl="0"/>
            <a:r>
              <a:rPr lang="en-US" dirty="0"/>
              <a:t>Title</a:t>
            </a:r>
          </a:p>
        </p:txBody>
      </p:sp>
      <p:sp>
        <p:nvSpPr>
          <p:cNvPr id="26" name="Text Placeholder 3">
            <a:extLst>
              <a:ext uri="{FF2B5EF4-FFF2-40B4-BE49-F238E27FC236}">
                <a16:creationId xmlns:a16="http://schemas.microsoft.com/office/drawing/2014/main" id="{9C3A63B0-4EEA-45BC-A016-5FDA0969EA00}"/>
              </a:ext>
            </a:extLst>
          </p:cNvPr>
          <p:cNvSpPr>
            <a:spLocks noGrp="1"/>
          </p:cNvSpPr>
          <p:nvPr>
            <p:ph type="body" sz="quarter" idx="17" hasCustomPrompt="1"/>
          </p:nvPr>
        </p:nvSpPr>
        <p:spPr>
          <a:xfrm>
            <a:off x="3086100" y="2718405"/>
            <a:ext cx="1866900" cy="711200"/>
          </a:xfrm>
        </p:spPr>
        <p:txBody>
          <a:bodyPr>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a:r>
              <a:rPr lang="en-US" dirty="0"/>
              <a:t>Name</a:t>
            </a:r>
          </a:p>
          <a:p>
            <a:pPr lvl="0"/>
            <a:r>
              <a:rPr lang="en-US" dirty="0"/>
              <a:t>Title</a:t>
            </a:r>
          </a:p>
        </p:txBody>
      </p:sp>
      <p:sp>
        <p:nvSpPr>
          <p:cNvPr id="27" name="Text Placeholder 3">
            <a:extLst>
              <a:ext uri="{FF2B5EF4-FFF2-40B4-BE49-F238E27FC236}">
                <a16:creationId xmlns:a16="http://schemas.microsoft.com/office/drawing/2014/main" id="{7080679B-5220-4478-B631-7112F870B7AC}"/>
              </a:ext>
            </a:extLst>
          </p:cNvPr>
          <p:cNvSpPr>
            <a:spLocks noGrp="1"/>
          </p:cNvSpPr>
          <p:nvPr>
            <p:ph type="body" sz="quarter" idx="18" hasCustomPrompt="1"/>
          </p:nvPr>
        </p:nvSpPr>
        <p:spPr>
          <a:xfrm>
            <a:off x="5143500" y="2718405"/>
            <a:ext cx="1866900" cy="711200"/>
          </a:xfrm>
        </p:spPr>
        <p:txBody>
          <a:bodyPr>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a:r>
              <a:rPr lang="en-US" dirty="0"/>
              <a:t>Name</a:t>
            </a:r>
          </a:p>
          <a:p>
            <a:pPr lvl="0"/>
            <a:r>
              <a:rPr lang="en-US" dirty="0"/>
              <a:t>Title</a:t>
            </a:r>
          </a:p>
        </p:txBody>
      </p:sp>
      <p:sp>
        <p:nvSpPr>
          <p:cNvPr id="28" name="Text Placeholder 3">
            <a:extLst>
              <a:ext uri="{FF2B5EF4-FFF2-40B4-BE49-F238E27FC236}">
                <a16:creationId xmlns:a16="http://schemas.microsoft.com/office/drawing/2014/main" id="{9E4F61A3-2797-46FB-ACA7-0443E3BBDD20}"/>
              </a:ext>
            </a:extLst>
          </p:cNvPr>
          <p:cNvSpPr>
            <a:spLocks noGrp="1"/>
          </p:cNvSpPr>
          <p:nvPr>
            <p:ph type="body" sz="quarter" idx="19" hasCustomPrompt="1"/>
          </p:nvPr>
        </p:nvSpPr>
        <p:spPr>
          <a:xfrm>
            <a:off x="7239070" y="2718405"/>
            <a:ext cx="1866900" cy="711200"/>
          </a:xfrm>
        </p:spPr>
        <p:txBody>
          <a:bodyPr>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a:r>
              <a:rPr lang="en-US" dirty="0"/>
              <a:t>Name</a:t>
            </a:r>
          </a:p>
          <a:p>
            <a:pPr lvl="0"/>
            <a:r>
              <a:rPr lang="en-US" dirty="0"/>
              <a:t>Title</a:t>
            </a:r>
          </a:p>
        </p:txBody>
      </p:sp>
      <p:sp>
        <p:nvSpPr>
          <p:cNvPr id="29" name="Text Placeholder 3">
            <a:extLst>
              <a:ext uri="{FF2B5EF4-FFF2-40B4-BE49-F238E27FC236}">
                <a16:creationId xmlns:a16="http://schemas.microsoft.com/office/drawing/2014/main" id="{14ED733B-1DE9-4FDC-BD5F-2BE3BB07C93E}"/>
              </a:ext>
            </a:extLst>
          </p:cNvPr>
          <p:cNvSpPr>
            <a:spLocks noGrp="1"/>
          </p:cNvSpPr>
          <p:nvPr>
            <p:ph type="body" sz="quarter" idx="20" hasCustomPrompt="1"/>
          </p:nvPr>
        </p:nvSpPr>
        <p:spPr>
          <a:xfrm>
            <a:off x="9304020" y="2718405"/>
            <a:ext cx="1866900" cy="711200"/>
          </a:xfrm>
        </p:spPr>
        <p:txBody>
          <a:bodyPr>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a:r>
              <a:rPr lang="en-US" dirty="0"/>
              <a:t>Name</a:t>
            </a:r>
          </a:p>
          <a:p>
            <a:pPr lvl="0"/>
            <a:r>
              <a:rPr lang="en-US" dirty="0"/>
              <a:t>Title</a:t>
            </a:r>
          </a:p>
        </p:txBody>
      </p:sp>
    </p:spTree>
    <p:extLst>
      <p:ext uri="{BB962C8B-B14F-4D97-AF65-F5344CB8AC3E}">
        <p14:creationId xmlns:p14="http://schemas.microsoft.com/office/powerpoint/2010/main" val="2405858091"/>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1 Column">
    <p:bg>
      <p:bgPr>
        <a:solidFill>
          <a:schemeClr val="bg2"/>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B275B11D-8F3F-472B-BBCC-A4F7415AC0A5}"/>
              </a:ext>
            </a:extLst>
          </p:cNvPr>
          <p:cNvSpPr>
            <a:spLocks noGrp="1"/>
          </p:cNvSpPr>
          <p:nvPr>
            <p:ph type="pic" sz="quarter" idx="10"/>
          </p:nvPr>
        </p:nvSpPr>
        <p:spPr>
          <a:xfrm>
            <a:off x="1028700" y="3543300"/>
            <a:ext cx="3924300" cy="3314700"/>
          </a:xfrm>
        </p:spPr>
        <p:txBody>
          <a:bodyPr/>
          <a:lstStyle/>
          <a:p>
            <a:r>
              <a:rPr lang="en-US"/>
              <a:t>Click icon to add picture</a:t>
            </a:r>
          </a:p>
        </p:txBody>
      </p:sp>
      <p:sp>
        <p:nvSpPr>
          <p:cNvPr id="6" name="Content Placeholder 2">
            <a:extLst>
              <a:ext uri="{FF2B5EF4-FFF2-40B4-BE49-F238E27FC236}">
                <a16:creationId xmlns:a16="http://schemas.microsoft.com/office/drawing/2014/main" id="{99F0629D-1A5F-4F4F-90D6-430379624EFF}"/>
              </a:ext>
            </a:extLst>
          </p:cNvPr>
          <p:cNvSpPr>
            <a:spLocks noGrp="1"/>
          </p:cNvSpPr>
          <p:nvPr>
            <p:ph idx="4294967295"/>
          </p:nvPr>
        </p:nvSpPr>
        <p:spPr>
          <a:xfrm>
            <a:off x="6191250" y="1981200"/>
            <a:ext cx="4972050" cy="4473575"/>
          </a:xfrm>
        </p:spPr>
        <p:txBody>
          <a:bodyPr>
            <a:normAutofit/>
          </a:bodyPr>
          <a:lstStyle>
            <a:lvl1pPr marL="0" indent="0">
              <a:buNone/>
              <a:defRPr/>
            </a:lvl1pPr>
          </a:lstStyle>
          <a:p>
            <a:pPr lvl="0"/>
            <a:r>
              <a:rPr lang="en-US" sz="1600">
                <a:solidFill>
                  <a:schemeClr val="tx2">
                    <a:lumMod val="50000"/>
                  </a:schemeClr>
                </a:solidFill>
                <a:latin typeface="Biome Light" panose="020B0303030204020804" pitchFamily="34" charset="0"/>
                <a:cs typeface="Biome Light" panose="020B0303030204020804" pitchFamily="34" charset="0"/>
              </a:rPr>
              <a:t>Click to edit Master text styles</a:t>
            </a:r>
          </a:p>
        </p:txBody>
      </p:sp>
      <p:sp>
        <p:nvSpPr>
          <p:cNvPr id="17" name="Date Placeholder 3">
            <a:extLst>
              <a:ext uri="{FF2B5EF4-FFF2-40B4-BE49-F238E27FC236}">
                <a16:creationId xmlns:a16="http://schemas.microsoft.com/office/drawing/2014/main" id="{218C063B-0EE9-4FD5-A116-241C245452AC}"/>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37AE72A-09B6-4D56-855D-4360BD347914}" type="datetime1">
              <a:rPr lang="en-US" smtClean="0"/>
              <a:t>4/22/2023</a:t>
            </a:fld>
            <a:endParaRPr lang="en-US" dirty="0"/>
          </a:p>
        </p:txBody>
      </p:sp>
      <p:sp>
        <p:nvSpPr>
          <p:cNvPr id="18" name="Slide Number Placeholder 5">
            <a:extLst>
              <a:ext uri="{FF2B5EF4-FFF2-40B4-BE49-F238E27FC236}">
                <a16:creationId xmlns:a16="http://schemas.microsoft.com/office/drawing/2014/main" id="{D417B369-6569-4DCC-B684-BE1A7C5D0B8D}"/>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2" name="Title 1">
            <a:extLst>
              <a:ext uri="{FF2B5EF4-FFF2-40B4-BE49-F238E27FC236}">
                <a16:creationId xmlns:a16="http://schemas.microsoft.com/office/drawing/2014/main" id="{4AEEC1A7-43C3-481E-95D0-5616242E1A01}"/>
              </a:ext>
            </a:extLst>
          </p:cNvPr>
          <p:cNvSpPr>
            <a:spLocks noGrp="1"/>
          </p:cNvSpPr>
          <p:nvPr>
            <p:ph type="title" hasCustomPrompt="1"/>
          </p:nvPr>
        </p:nvSpPr>
        <p:spPr>
          <a:xfrm>
            <a:off x="895534" y="539225"/>
            <a:ext cx="3924300" cy="2434386"/>
          </a:xfrm>
        </p:spPr>
        <p:txBody>
          <a:bodyPr vert="horz" lIns="91440" tIns="45720" rIns="91440" bIns="45720" rtlCol="0" anchor="ctr">
            <a:normAutofit/>
          </a:bodyPr>
          <a:lstStyle>
            <a:lvl1pPr>
              <a:defRPr lang="en-US" sz="7200">
                <a:solidFill>
                  <a:schemeClr val="accent2">
                    <a:lumMod val="50000"/>
                  </a:schemeClr>
                </a:solidFill>
                <a:latin typeface="+mn-lt"/>
                <a:ea typeface="+mn-ea"/>
                <a:cs typeface="+mn-cs"/>
              </a:defRPr>
            </a:lvl1pPr>
          </a:lstStyle>
          <a:p>
            <a:pPr lvl="0"/>
            <a:r>
              <a:rPr lang="en-US" dirty="0"/>
              <a:t>Click to add title</a:t>
            </a:r>
          </a:p>
        </p:txBody>
      </p:sp>
      <p:cxnSp>
        <p:nvCxnSpPr>
          <p:cNvPr id="3" name="Straight Connector 2">
            <a:extLst>
              <a:ext uri="{FF2B5EF4-FFF2-40B4-BE49-F238E27FC236}">
                <a16:creationId xmlns:a16="http://schemas.microsoft.com/office/drawing/2014/main" id="{DC6CF0E0-8FF2-4FE7-AC69-85BEFA656508}"/>
              </a:ext>
            </a:extLst>
          </p:cNvPr>
          <p:cNvCxnSpPr>
            <a:cxnSpLocks/>
          </p:cNvCxnSpPr>
          <p:nvPr userDrawn="1"/>
        </p:nvCxnSpPr>
        <p:spPr>
          <a:xfrm>
            <a:off x="1028700" y="457211"/>
            <a:ext cx="1142999" cy="0"/>
          </a:xfrm>
          <a:prstGeom prst="line">
            <a:avLst/>
          </a:prstGeom>
          <a:ln w="158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51072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E5577C8-AB8C-4B8A-A01F-113B16C4DCA3}" type="datetime1">
              <a:rPr lang="en-US" smtClean="0"/>
              <a:t>4/22/2023</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60" r:id="rId6"/>
    <p:sldLayoutId id="2147483654" r:id="rId7"/>
    <p:sldLayoutId id="2147483659" r:id="rId8"/>
    <p:sldLayoutId id="2147483655" r:id="rId9"/>
    <p:sldLayoutId id="2147483656" r:id="rId10"/>
    <p:sldLayoutId id="2147483658" r:id="rId11"/>
    <p:sldLayoutId id="2147483657" r:id="rId12"/>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648" userDrawn="1">
          <p15:clr>
            <a:srgbClr val="F26B43"/>
          </p15:clr>
        </p15:guide>
        <p15:guide id="2" pos="1176" userDrawn="1">
          <p15:clr>
            <a:srgbClr val="F26B43"/>
          </p15:clr>
        </p15:guide>
        <p15:guide id="3" pos="1296" userDrawn="1">
          <p15:clr>
            <a:srgbClr val="F26B43"/>
          </p15:clr>
        </p15:guide>
        <p15:guide id="4" pos="1824" userDrawn="1">
          <p15:clr>
            <a:srgbClr val="F26B43"/>
          </p15:clr>
        </p15:guide>
        <p15:guide id="5" pos="1944" userDrawn="1">
          <p15:clr>
            <a:srgbClr val="F26B43"/>
          </p15:clr>
        </p15:guide>
        <p15:guide id="6" pos="2472" userDrawn="1">
          <p15:clr>
            <a:srgbClr val="F26B43"/>
          </p15:clr>
        </p15:guide>
        <p15:guide id="7" pos="2592" userDrawn="1">
          <p15:clr>
            <a:srgbClr val="F26B43"/>
          </p15:clr>
        </p15:guide>
        <p15:guide id="8" pos="3120" userDrawn="1">
          <p15:clr>
            <a:srgbClr val="F26B43"/>
          </p15:clr>
        </p15:guide>
        <p15:guide id="9" pos="3240" userDrawn="1">
          <p15:clr>
            <a:srgbClr val="F26B43"/>
          </p15:clr>
        </p15:guide>
        <p15:guide id="10" pos="3792" userDrawn="1">
          <p15:clr>
            <a:srgbClr val="F26B43"/>
          </p15:clr>
        </p15:guide>
        <p15:guide id="11" pos="3912" userDrawn="1">
          <p15:clr>
            <a:srgbClr val="F26B43"/>
          </p15:clr>
        </p15:guide>
        <p15:guide id="12" pos="4416" userDrawn="1">
          <p15:clr>
            <a:srgbClr val="F26B43"/>
          </p15:clr>
        </p15:guide>
        <p15:guide id="13" pos="4560" userDrawn="1">
          <p15:clr>
            <a:srgbClr val="F26B43"/>
          </p15:clr>
        </p15:guide>
        <p15:guide id="14" pos="5088" userDrawn="1">
          <p15:clr>
            <a:srgbClr val="F26B43"/>
          </p15:clr>
        </p15:guide>
        <p15:guide id="15" pos="5208" userDrawn="1">
          <p15:clr>
            <a:srgbClr val="F26B43"/>
          </p15:clr>
        </p15:guide>
        <p15:guide id="16" pos="5736" userDrawn="1">
          <p15:clr>
            <a:srgbClr val="F26B43"/>
          </p15:clr>
        </p15:guide>
        <p15:guide id="17" pos="5856" userDrawn="1">
          <p15:clr>
            <a:srgbClr val="F26B43"/>
          </p15:clr>
        </p15:guide>
        <p15:guide id="18" pos="6384" userDrawn="1">
          <p15:clr>
            <a:srgbClr val="F26B43"/>
          </p15:clr>
        </p15:guide>
        <p15:guide id="19" pos="6504" userDrawn="1">
          <p15:clr>
            <a:srgbClr val="F26B43"/>
          </p15:clr>
        </p15:guide>
        <p15:guide id="20" pos="7032" userDrawn="1">
          <p15:clr>
            <a:srgbClr val="F26B43"/>
          </p15:clr>
        </p15:guide>
        <p15:guide id="21" orient="horz" pos="288" userDrawn="1">
          <p15:clr>
            <a:srgbClr val="F26B43"/>
          </p15:clr>
        </p15:guide>
        <p15:guide id="22" orient="horz" pos="1128" userDrawn="1">
          <p15:clr>
            <a:srgbClr val="F26B43"/>
          </p15:clr>
        </p15:guide>
        <p15:guide id="23" orient="horz" pos="1248" userDrawn="1">
          <p15:clr>
            <a:srgbClr val="F26B43"/>
          </p15:clr>
        </p15:guide>
        <p15:guide id="24" orient="horz" pos="2088" userDrawn="1">
          <p15:clr>
            <a:srgbClr val="F26B43"/>
          </p15:clr>
        </p15:guide>
        <p15:guide id="25" orient="horz" pos="2232" userDrawn="1">
          <p15:clr>
            <a:srgbClr val="F26B43"/>
          </p15:clr>
        </p15:guide>
        <p15:guide id="26" orient="horz" pos="3048" userDrawn="1">
          <p15:clr>
            <a:srgbClr val="F26B43"/>
          </p15:clr>
        </p15:guide>
        <p15:guide id="27" orient="horz" pos="3192" userDrawn="1">
          <p15:clr>
            <a:srgbClr val="F26B43"/>
          </p15:clr>
        </p15:guide>
        <p15:guide id="28" orient="horz" pos="403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image" Target="../media/image13.jpeg"/><Relationship Id="rId1" Type="http://schemas.openxmlformats.org/officeDocument/2006/relationships/slideLayout" Target="../slideLayouts/slideLayout9.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11.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4.jpg"/><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5.jpg"/><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6.jpg"/><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7.jpg"/><Relationship Id="rId2" Type="http://schemas.openxmlformats.org/officeDocument/2006/relationships/diagramData" Target="../diagrams/data4.xml"/><Relationship Id="rId1" Type="http://schemas.openxmlformats.org/officeDocument/2006/relationships/slideLayout" Target="../slideLayouts/slideLayout6.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8" Type="http://schemas.openxmlformats.org/officeDocument/2006/relationships/diagramLayout" Target="../diagrams/layout6.xml"/><Relationship Id="rId3" Type="http://schemas.openxmlformats.org/officeDocument/2006/relationships/diagramLayout" Target="../diagrams/layout5.xml"/><Relationship Id="rId7" Type="http://schemas.openxmlformats.org/officeDocument/2006/relationships/diagramData" Target="../diagrams/data6.xml"/><Relationship Id="rId2" Type="http://schemas.openxmlformats.org/officeDocument/2006/relationships/diagramData" Target="../diagrams/data5.xml"/><Relationship Id="rId1" Type="http://schemas.openxmlformats.org/officeDocument/2006/relationships/slideLayout" Target="../slideLayouts/slideLayout4.xml"/><Relationship Id="rId6" Type="http://schemas.microsoft.com/office/2007/relationships/diagramDrawing" Target="../diagrams/drawing5.xml"/><Relationship Id="rId11" Type="http://schemas.microsoft.com/office/2007/relationships/diagramDrawing" Target="../diagrams/drawing6.xml"/><Relationship Id="rId5" Type="http://schemas.openxmlformats.org/officeDocument/2006/relationships/diagramColors" Target="../diagrams/colors5.xml"/><Relationship Id="rId10" Type="http://schemas.openxmlformats.org/officeDocument/2006/relationships/diagramColors" Target="../diagrams/colors6.xml"/><Relationship Id="rId4" Type="http://schemas.openxmlformats.org/officeDocument/2006/relationships/diagramQuickStyle" Target="../diagrams/quickStyle5.xml"/><Relationship Id="rId9" Type="http://schemas.openxmlformats.org/officeDocument/2006/relationships/diagramQuickStyle" Target="../diagrams/quickStyle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C0C9C2"/>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8467C95-DF23-40B9-B265-2E6F3DE29030}"/>
              </a:ext>
            </a:extLst>
          </p:cNvPr>
          <p:cNvSpPr>
            <a:spLocks noGrp="1"/>
          </p:cNvSpPr>
          <p:nvPr>
            <p:ph type="title"/>
          </p:nvPr>
        </p:nvSpPr>
        <p:spPr>
          <a:xfrm>
            <a:off x="843392" y="490219"/>
            <a:ext cx="11114927" cy="2242441"/>
          </a:xfrm>
        </p:spPr>
        <p:txBody>
          <a:bodyPr>
            <a:normAutofit/>
          </a:bodyPr>
          <a:lstStyle/>
          <a:p>
            <a:r>
              <a:rPr lang="en-US" sz="4800" dirty="0">
                <a:solidFill>
                  <a:schemeClr val="tx1"/>
                </a:solidFill>
                <a:latin typeface="Times New Roman" panose="02020603050405020304" pitchFamily="18" charset="0"/>
                <a:cs typeface="Times New Roman" panose="02020603050405020304" pitchFamily="18" charset="0"/>
              </a:rPr>
              <a:t>Identification Of Bird Species Using Automation Tool </a:t>
            </a:r>
          </a:p>
        </p:txBody>
      </p:sp>
      <p:sp>
        <p:nvSpPr>
          <p:cNvPr id="18" name="Text Placeholder 17">
            <a:extLst>
              <a:ext uri="{FF2B5EF4-FFF2-40B4-BE49-F238E27FC236}">
                <a16:creationId xmlns:a16="http://schemas.microsoft.com/office/drawing/2014/main" id="{27A48A35-E5E4-4A5F-9F91-BAEA4F5DF21D}"/>
              </a:ext>
            </a:extLst>
          </p:cNvPr>
          <p:cNvSpPr>
            <a:spLocks noGrp="1"/>
          </p:cNvSpPr>
          <p:nvPr>
            <p:ph type="body" sz="quarter" idx="12"/>
          </p:nvPr>
        </p:nvSpPr>
        <p:spPr>
          <a:xfrm>
            <a:off x="824694" y="2111467"/>
            <a:ext cx="4031786" cy="1993174"/>
          </a:xfrm>
        </p:spPr>
        <p:txBody>
          <a:bodyPr/>
          <a:lstStyle/>
          <a:p>
            <a:pPr>
              <a:lnSpc>
                <a:spcPct val="100000"/>
              </a:lnSpc>
            </a:pPr>
            <a:r>
              <a:rPr lang="en-US" sz="1800" dirty="0">
                <a:solidFill>
                  <a:schemeClr val="tx1"/>
                </a:solidFill>
                <a:latin typeface="+mj-lt"/>
                <a:cs typeface="Times New Roman" panose="02020603050405020304" pitchFamily="18" charset="0"/>
              </a:rPr>
              <a:t>Submitted by:</a:t>
            </a:r>
          </a:p>
          <a:p>
            <a:pPr lvl="2">
              <a:lnSpc>
                <a:spcPct val="100000"/>
              </a:lnSpc>
            </a:pPr>
            <a:r>
              <a:rPr lang="en-US" sz="1800" dirty="0">
                <a:solidFill>
                  <a:schemeClr val="tx1"/>
                </a:solidFill>
                <a:latin typeface="+mj-lt"/>
                <a:cs typeface="Times New Roman" panose="02020603050405020304" pitchFamily="18" charset="0"/>
              </a:rPr>
              <a:t>Aishwarya MS</a:t>
            </a:r>
          </a:p>
          <a:p>
            <a:pPr lvl="2">
              <a:lnSpc>
                <a:spcPct val="100000"/>
              </a:lnSpc>
            </a:pPr>
            <a:r>
              <a:rPr lang="en-US" sz="1800" dirty="0">
                <a:solidFill>
                  <a:schemeClr val="tx1"/>
                </a:solidFill>
                <a:latin typeface="+mj-lt"/>
                <a:cs typeface="Times New Roman" panose="02020603050405020304" pitchFamily="18" charset="0"/>
              </a:rPr>
              <a:t>Ambika Katta</a:t>
            </a:r>
          </a:p>
          <a:p>
            <a:pPr lvl="2">
              <a:lnSpc>
                <a:spcPct val="100000"/>
              </a:lnSpc>
            </a:pPr>
            <a:r>
              <a:rPr lang="en-US" sz="1800" dirty="0" err="1">
                <a:solidFill>
                  <a:schemeClr val="tx1"/>
                </a:solidFill>
                <a:latin typeface="+mj-lt"/>
                <a:cs typeface="Times New Roman" panose="02020603050405020304" pitchFamily="18" charset="0"/>
              </a:rPr>
              <a:t>Gurupriya</a:t>
            </a:r>
            <a:r>
              <a:rPr lang="en-US" sz="1800" dirty="0">
                <a:solidFill>
                  <a:schemeClr val="tx1"/>
                </a:solidFill>
                <a:latin typeface="+mj-lt"/>
                <a:cs typeface="Times New Roman" panose="02020603050405020304" pitchFamily="18" charset="0"/>
              </a:rPr>
              <a:t> Reddy</a:t>
            </a:r>
          </a:p>
          <a:p>
            <a:pPr lvl="2">
              <a:lnSpc>
                <a:spcPct val="100000"/>
              </a:lnSpc>
            </a:pPr>
            <a:r>
              <a:rPr lang="en-US" sz="1800" dirty="0">
                <a:solidFill>
                  <a:schemeClr val="tx1"/>
                </a:solidFill>
                <a:latin typeface="+mj-lt"/>
                <a:cs typeface="Times New Roman" panose="02020603050405020304" pitchFamily="18" charset="0"/>
              </a:rPr>
              <a:t>Keerthana S Gowda</a:t>
            </a:r>
          </a:p>
          <a:p>
            <a:endParaRPr lang="en-US" dirty="0"/>
          </a:p>
        </p:txBody>
      </p:sp>
      <p:pic>
        <p:nvPicPr>
          <p:cNvPr id="8" name="Picture Placeholder 7">
            <a:extLst>
              <a:ext uri="{FF2B5EF4-FFF2-40B4-BE49-F238E27FC236}">
                <a16:creationId xmlns:a16="http://schemas.microsoft.com/office/drawing/2014/main" id="{FB86120A-0904-1825-9849-A1270076FB3F}"/>
              </a:ext>
            </a:extLst>
          </p:cNvPr>
          <p:cNvPicPr>
            <a:picLocks noGrp="1" noChangeAspect="1"/>
          </p:cNvPicPr>
          <p:nvPr>
            <p:ph type="pic" sz="quarter" idx="11"/>
          </p:nvPr>
        </p:nvPicPr>
        <p:blipFill>
          <a:blip r:embed="rId3"/>
          <a:srcRect t="17412" b="17412"/>
          <a:stretch>
            <a:fillRect/>
          </a:stretch>
        </p:blipFill>
        <p:spPr>
          <a:xfrm>
            <a:off x="7250113" y="1330960"/>
            <a:ext cx="4941887" cy="5707001"/>
          </a:xfrm>
        </p:spPr>
      </p:pic>
      <p:sp>
        <p:nvSpPr>
          <p:cNvPr id="9" name="TextBox 8">
            <a:extLst>
              <a:ext uri="{FF2B5EF4-FFF2-40B4-BE49-F238E27FC236}">
                <a16:creationId xmlns:a16="http://schemas.microsoft.com/office/drawing/2014/main" id="{1F5BE7EA-E776-9BE5-4370-9606AACF37E8}"/>
              </a:ext>
            </a:extLst>
          </p:cNvPr>
          <p:cNvSpPr txBox="1"/>
          <p:nvPr/>
        </p:nvSpPr>
        <p:spPr>
          <a:xfrm>
            <a:off x="843392" y="4338320"/>
            <a:ext cx="5374528" cy="923330"/>
          </a:xfrm>
          <a:prstGeom prst="rect">
            <a:avLst/>
          </a:prstGeom>
          <a:noFill/>
        </p:spPr>
        <p:txBody>
          <a:bodyPr wrap="square" rtlCol="0">
            <a:spAutoFit/>
          </a:bodyPr>
          <a:lstStyle/>
          <a:p>
            <a:r>
              <a:rPr lang="en-IN" dirty="0"/>
              <a:t>Guided by:</a:t>
            </a:r>
          </a:p>
          <a:p>
            <a:pPr lvl="2"/>
            <a:r>
              <a:rPr lang="en-IN" dirty="0"/>
              <a:t>Prof. Rose </a:t>
            </a:r>
            <a:r>
              <a:rPr lang="en-IN" dirty="0" err="1"/>
              <a:t>Priyanaka</a:t>
            </a:r>
            <a:endParaRPr lang="en-IN" dirty="0"/>
          </a:p>
          <a:p>
            <a:pPr lvl="2"/>
            <a:r>
              <a:rPr lang="en-IN" dirty="0"/>
              <a:t>Computer Science Engineering</a:t>
            </a: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B6389-2374-4677-B8BB-59410CCC32FD}"/>
              </a:ext>
            </a:extLst>
          </p:cNvPr>
          <p:cNvSpPr>
            <a:spLocks noGrp="1"/>
          </p:cNvSpPr>
          <p:nvPr>
            <p:ph type="title"/>
          </p:nvPr>
        </p:nvSpPr>
        <p:spPr>
          <a:xfrm>
            <a:off x="838200" y="0"/>
            <a:ext cx="1811933" cy="924025"/>
          </a:xfrm>
        </p:spPr>
        <p:txBody>
          <a:bodyPr/>
          <a:lstStyle/>
          <a:p>
            <a:pPr algn="ctr"/>
            <a:r>
              <a:rPr lang="en-US" dirty="0">
                <a:latin typeface="Biome Light" panose="020B0303030204020804" pitchFamily="34" charset="0"/>
                <a:cs typeface="Biome Light" panose="020B0303030204020804" pitchFamily="34" charset="0"/>
              </a:rPr>
              <a:t>08</a:t>
            </a:r>
            <a:endParaRPr lang="en-US" dirty="0">
              <a:solidFill>
                <a:schemeClr val="accent2">
                  <a:lumMod val="50000"/>
                </a:schemeClr>
              </a:solidFill>
              <a:latin typeface="Biome Light" panose="020B0303030204020804" pitchFamily="34" charset="0"/>
              <a:cs typeface="Biome Light" panose="020B0303030204020804" pitchFamily="34" charset="0"/>
            </a:endParaRPr>
          </a:p>
        </p:txBody>
      </p:sp>
      <p:sp>
        <p:nvSpPr>
          <p:cNvPr id="105" name="TextBox 104">
            <a:extLst>
              <a:ext uri="{FF2B5EF4-FFF2-40B4-BE49-F238E27FC236}">
                <a16:creationId xmlns:a16="http://schemas.microsoft.com/office/drawing/2014/main" id="{CC54D7B6-3713-48BB-9DDB-12D73AFA8E99}"/>
              </a:ext>
            </a:extLst>
          </p:cNvPr>
          <p:cNvSpPr txBox="1"/>
          <p:nvPr/>
        </p:nvSpPr>
        <p:spPr>
          <a:xfrm>
            <a:off x="3350940" y="136556"/>
            <a:ext cx="3280866" cy="707886"/>
          </a:xfrm>
          <a:prstGeom prst="rect">
            <a:avLst/>
          </a:prstGeom>
          <a:noFill/>
        </p:spPr>
        <p:txBody>
          <a:bodyPr wrap="square" rIns="0" rtlCol="0">
            <a:spAutoFit/>
          </a:bodyPr>
          <a:lstStyle/>
          <a:p>
            <a:pPr algn="r"/>
            <a:r>
              <a:rPr lang="en-US" sz="4000" dirty="0">
                <a:solidFill>
                  <a:schemeClr val="accent2">
                    <a:lumMod val="50000"/>
                  </a:schemeClr>
                </a:solidFill>
                <a:cs typeface="Biome Light" panose="020B0303030204020804" pitchFamily="34" charset="0"/>
              </a:rPr>
              <a:t>OUTPUTS</a:t>
            </a:r>
          </a:p>
        </p:txBody>
      </p:sp>
      <p:sp>
        <p:nvSpPr>
          <p:cNvPr id="141" name="Date Placeholder 140">
            <a:extLst>
              <a:ext uri="{FF2B5EF4-FFF2-40B4-BE49-F238E27FC236}">
                <a16:creationId xmlns:a16="http://schemas.microsoft.com/office/drawing/2014/main" id="{3E96791E-3AF0-4956-AFA7-A8A89E8EB15E}"/>
              </a:ext>
            </a:extLst>
          </p:cNvPr>
          <p:cNvSpPr>
            <a:spLocks noGrp="1"/>
          </p:cNvSpPr>
          <p:nvPr>
            <p:ph type="dt" sz="half" idx="2"/>
          </p:nvPr>
        </p:nvSpPr>
        <p:spPr/>
        <p:txBody>
          <a:bodyPr/>
          <a:lstStyle/>
          <a:p>
            <a:fld id="{4871AD0A-72DC-49A1-AA89-5509B2193035}" type="datetime1">
              <a:rPr lang="en-US" smtClean="0"/>
              <a:t>4/22/2023</a:t>
            </a:fld>
            <a:endParaRPr lang="en-US" dirty="0"/>
          </a:p>
        </p:txBody>
      </p:sp>
      <p:sp>
        <p:nvSpPr>
          <p:cNvPr id="142" name="Slide Number Placeholder 141">
            <a:extLst>
              <a:ext uri="{FF2B5EF4-FFF2-40B4-BE49-F238E27FC236}">
                <a16:creationId xmlns:a16="http://schemas.microsoft.com/office/drawing/2014/main" id="{9FD033B5-99FB-4B26-BF74-3DA89EEE7C67}"/>
              </a:ext>
            </a:extLst>
          </p:cNvPr>
          <p:cNvSpPr>
            <a:spLocks noGrp="1"/>
          </p:cNvSpPr>
          <p:nvPr>
            <p:ph type="sldNum" sz="quarter" idx="4"/>
          </p:nvPr>
        </p:nvSpPr>
        <p:spPr/>
        <p:txBody>
          <a:bodyPr/>
          <a:lstStyle/>
          <a:p>
            <a:fld id="{294A09A9-5501-47C1-A89A-A340965A2BE2}" type="slidenum">
              <a:rPr lang="en-US" smtClean="0"/>
              <a:pPr/>
              <a:t>10</a:t>
            </a:fld>
            <a:endParaRPr lang="en-US" dirty="0"/>
          </a:p>
        </p:txBody>
      </p:sp>
      <p:pic>
        <p:nvPicPr>
          <p:cNvPr id="5" name="Picture 4" descr="Web capture_22-9-2022_152844_127.0.0.1">
            <a:extLst>
              <a:ext uri="{FF2B5EF4-FFF2-40B4-BE49-F238E27FC236}">
                <a16:creationId xmlns:a16="http://schemas.microsoft.com/office/drawing/2014/main" id="{B5E1021E-A13A-DC7F-573A-60B6223378A2}"/>
              </a:ext>
            </a:extLst>
          </p:cNvPr>
          <p:cNvPicPr>
            <a:picLocks noChangeAspect="1"/>
          </p:cNvPicPr>
          <p:nvPr/>
        </p:nvPicPr>
        <p:blipFill>
          <a:blip r:embed="rId2"/>
          <a:stretch>
            <a:fillRect/>
          </a:stretch>
        </p:blipFill>
        <p:spPr>
          <a:xfrm>
            <a:off x="220495" y="1118485"/>
            <a:ext cx="6110605" cy="4852035"/>
          </a:xfrm>
          <a:prstGeom prst="rect">
            <a:avLst/>
          </a:prstGeom>
        </p:spPr>
      </p:pic>
      <p:pic>
        <p:nvPicPr>
          <p:cNvPr id="6" name="Picture 5" descr="Web capture_22-9-2022_152854_127.0.0.1">
            <a:extLst>
              <a:ext uri="{FF2B5EF4-FFF2-40B4-BE49-F238E27FC236}">
                <a16:creationId xmlns:a16="http://schemas.microsoft.com/office/drawing/2014/main" id="{BCAF5FB1-784D-386C-B4CD-E3963E7B2CE1}"/>
              </a:ext>
            </a:extLst>
          </p:cNvPr>
          <p:cNvPicPr>
            <a:picLocks noChangeAspect="1"/>
          </p:cNvPicPr>
          <p:nvPr/>
        </p:nvPicPr>
        <p:blipFill>
          <a:blip r:embed="rId3"/>
          <a:stretch>
            <a:fillRect/>
          </a:stretch>
        </p:blipFill>
        <p:spPr>
          <a:xfrm>
            <a:off x="6428790" y="1118485"/>
            <a:ext cx="5468036" cy="4852035"/>
          </a:xfrm>
          <a:prstGeom prst="rect">
            <a:avLst/>
          </a:prstGeom>
        </p:spPr>
      </p:pic>
    </p:spTree>
    <p:extLst>
      <p:ext uri="{BB962C8B-B14F-4D97-AF65-F5344CB8AC3E}">
        <p14:creationId xmlns:p14="http://schemas.microsoft.com/office/powerpoint/2010/main" val="7002092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BE49528-3866-3EA3-5CBB-AE482F991344}"/>
              </a:ext>
            </a:extLst>
          </p:cNvPr>
          <p:cNvSpPr>
            <a:spLocks noGrp="1"/>
          </p:cNvSpPr>
          <p:nvPr>
            <p:ph type="dt" sz="half" idx="2"/>
          </p:nvPr>
        </p:nvSpPr>
        <p:spPr/>
        <p:txBody>
          <a:bodyPr/>
          <a:lstStyle/>
          <a:p>
            <a:fld id="{90EA6C54-2562-43EA-9A1B-F808D04718E7}" type="datetime1">
              <a:rPr lang="en-US" smtClean="0"/>
              <a:t>4/22/2023</a:t>
            </a:fld>
            <a:endParaRPr lang="en-US" dirty="0"/>
          </a:p>
        </p:txBody>
      </p:sp>
      <p:sp>
        <p:nvSpPr>
          <p:cNvPr id="3" name="Slide Number Placeholder 2">
            <a:extLst>
              <a:ext uri="{FF2B5EF4-FFF2-40B4-BE49-F238E27FC236}">
                <a16:creationId xmlns:a16="http://schemas.microsoft.com/office/drawing/2014/main" id="{5FF38FBF-8A4E-AFEE-31EE-333B2D668CEE}"/>
              </a:ext>
            </a:extLst>
          </p:cNvPr>
          <p:cNvSpPr>
            <a:spLocks noGrp="1"/>
          </p:cNvSpPr>
          <p:nvPr>
            <p:ph type="sldNum" sz="quarter" idx="4"/>
          </p:nvPr>
        </p:nvSpPr>
        <p:spPr/>
        <p:txBody>
          <a:bodyPr/>
          <a:lstStyle/>
          <a:p>
            <a:fld id="{294A09A9-5501-47C1-A89A-A340965A2BE2}" type="slidenum">
              <a:rPr lang="en-US" smtClean="0"/>
              <a:pPr/>
              <a:t>11</a:t>
            </a:fld>
            <a:endParaRPr lang="en-US" dirty="0"/>
          </a:p>
        </p:txBody>
      </p:sp>
      <p:pic>
        <p:nvPicPr>
          <p:cNvPr id="5" name="Picture 4" descr="Web capture_22-9-2022_152928_127.0.0.1">
            <a:extLst>
              <a:ext uri="{FF2B5EF4-FFF2-40B4-BE49-F238E27FC236}">
                <a16:creationId xmlns:a16="http://schemas.microsoft.com/office/drawing/2014/main" id="{38A245E9-94C4-1667-4C78-06E4E490AC50}"/>
              </a:ext>
            </a:extLst>
          </p:cNvPr>
          <p:cNvPicPr>
            <a:picLocks noChangeAspect="1"/>
          </p:cNvPicPr>
          <p:nvPr/>
        </p:nvPicPr>
        <p:blipFill>
          <a:blip r:embed="rId2"/>
          <a:stretch>
            <a:fillRect/>
          </a:stretch>
        </p:blipFill>
        <p:spPr>
          <a:xfrm>
            <a:off x="425450" y="824306"/>
            <a:ext cx="5670550" cy="4945228"/>
          </a:xfrm>
          <a:prstGeom prst="rect">
            <a:avLst/>
          </a:prstGeom>
        </p:spPr>
      </p:pic>
      <p:pic>
        <p:nvPicPr>
          <p:cNvPr id="6" name="Picture 5" descr="Web capture_22-9-2022_153049_127.0.0.1">
            <a:extLst>
              <a:ext uri="{FF2B5EF4-FFF2-40B4-BE49-F238E27FC236}">
                <a16:creationId xmlns:a16="http://schemas.microsoft.com/office/drawing/2014/main" id="{E1EBCC40-EE52-8657-EFDE-B8E5F4264A68}"/>
              </a:ext>
            </a:extLst>
          </p:cNvPr>
          <p:cNvPicPr>
            <a:picLocks noChangeAspect="1"/>
          </p:cNvPicPr>
          <p:nvPr/>
        </p:nvPicPr>
        <p:blipFill>
          <a:blip r:embed="rId3"/>
          <a:stretch>
            <a:fillRect/>
          </a:stretch>
        </p:blipFill>
        <p:spPr>
          <a:xfrm>
            <a:off x="6696710" y="757593"/>
            <a:ext cx="5069840" cy="5011941"/>
          </a:xfrm>
          <a:prstGeom prst="rect">
            <a:avLst/>
          </a:prstGeom>
        </p:spPr>
      </p:pic>
    </p:spTree>
    <p:extLst>
      <p:ext uri="{BB962C8B-B14F-4D97-AF65-F5344CB8AC3E}">
        <p14:creationId xmlns:p14="http://schemas.microsoft.com/office/powerpoint/2010/main" val="9396922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19BF1C0-EE32-4EEE-9539-CE8473AA2F38}"/>
              </a:ext>
            </a:extLst>
          </p:cNvPr>
          <p:cNvSpPr>
            <a:spLocks noGrp="1"/>
          </p:cNvSpPr>
          <p:nvPr>
            <p:ph type="title"/>
          </p:nvPr>
        </p:nvSpPr>
        <p:spPr>
          <a:xfrm>
            <a:off x="385528" y="264159"/>
            <a:ext cx="4999272" cy="1107781"/>
          </a:xfrm>
        </p:spPr>
        <p:txBody>
          <a:bodyPr>
            <a:normAutofit/>
          </a:bodyPr>
          <a:lstStyle/>
          <a:p>
            <a:r>
              <a:rPr lang="en-US" sz="4400" dirty="0"/>
              <a:t>Final output</a:t>
            </a:r>
          </a:p>
        </p:txBody>
      </p:sp>
      <p:sp>
        <p:nvSpPr>
          <p:cNvPr id="30" name="Date Placeholder 29">
            <a:extLst>
              <a:ext uri="{FF2B5EF4-FFF2-40B4-BE49-F238E27FC236}">
                <a16:creationId xmlns:a16="http://schemas.microsoft.com/office/drawing/2014/main" id="{5C3C5043-9E0B-4C7C-B3D8-6124850B4088}"/>
              </a:ext>
            </a:extLst>
          </p:cNvPr>
          <p:cNvSpPr>
            <a:spLocks noGrp="1"/>
          </p:cNvSpPr>
          <p:nvPr>
            <p:ph type="dt" sz="half" idx="2"/>
          </p:nvPr>
        </p:nvSpPr>
        <p:spPr/>
        <p:txBody>
          <a:bodyPr/>
          <a:lstStyle/>
          <a:p>
            <a:fld id="{F5615077-39AD-4FB2-A061-5884E8516F91}" type="datetime1">
              <a:rPr lang="en-US" smtClean="0"/>
              <a:t>4/22/2023</a:t>
            </a:fld>
            <a:endParaRPr lang="en-US" dirty="0"/>
          </a:p>
        </p:txBody>
      </p:sp>
      <p:sp>
        <p:nvSpPr>
          <p:cNvPr id="31" name="Slide Number Placeholder 30">
            <a:extLst>
              <a:ext uri="{FF2B5EF4-FFF2-40B4-BE49-F238E27FC236}">
                <a16:creationId xmlns:a16="http://schemas.microsoft.com/office/drawing/2014/main" id="{AD175D2A-0058-45E0-AAF6-7260876F007C}"/>
              </a:ext>
            </a:extLst>
          </p:cNvPr>
          <p:cNvSpPr>
            <a:spLocks noGrp="1"/>
          </p:cNvSpPr>
          <p:nvPr>
            <p:ph type="sldNum" sz="quarter" idx="4"/>
          </p:nvPr>
        </p:nvSpPr>
        <p:spPr/>
        <p:txBody>
          <a:bodyPr/>
          <a:lstStyle/>
          <a:p>
            <a:fld id="{294A09A9-5501-47C1-A89A-A340965A2BE2}" type="slidenum">
              <a:rPr lang="en-US" smtClean="0"/>
              <a:pPr/>
              <a:t>12</a:t>
            </a:fld>
            <a:endParaRPr lang="en-US" dirty="0"/>
          </a:p>
        </p:txBody>
      </p:sp>
      <p:pic>
        <p:nvPicPr>
          <p:cNvPr id="5" name="Picture 4" descr="Web capture_22-9-2022_152956_127.0.0.1">
            <a:extLst>
              <a:ext uri="{FF2B5EF4-FFF2-40B4-BE49-F238E27FC236}">
                <a16:creationId xmlns:a16="http://schemas.microsoft.com/office/drawing/2014/main" id="{86464C61-ABDE-A948-7ED2-0F698142A6A4}"/>
              </a:ext>
            </a:extLst>
          </p:cNvPr>
          <p:cNvPicPr>
            <a:picLocks noChangeAspect="1"/>
          </p:cNvPicPr>
          <p:nvPr/>
        </p:nvPicPr>
        <p:blipFill>
          <a:blip r:embed="rId2"/>
          <a:stretch>
            <a:fillRect/>
          </a:stretch>
        </p:blipFill>
        <p:spPr>
          <a:xfrm>
            <a:off x="4419048" y="264159"/>
            <a:ext cx="7772953" cy="6669857"/>
          </a:xfrm>
          <a:prstGeom prst="rect">
            <a:avLst/>
          </a:prstGeom>
        </p:spPr>
      </p:pic>
      <p:graphicFrame>
        <p:nvGraphicFramePr>
          <p:cNvPr id="7" name="Diagram 6">
            <a:extLst>
              <a:ext uri="{FF2B5EF4-FFF2-40B4-BE49-F238E27FC236}">
                <a16:creationId xmlns:a16="http://schemas.microsoft.com/office/drawing/2014/main" id="{F7FD0251-9626-BF50-DE72-32FB3AB16224}"/>
              </a:ext>
            </a:extLst>
          </p:cNvPr>
          <p:cNvGraphicFramePr/>
          <p:nvPr>
            <p:extLst>
              <p:ext uri="{D42A27DB-BD31-4B8C-83A1-F6EECF244321}">
                <p14:modId xmlns:p14="http://schemas.microsoft.com/office/powerpoint/2010/main" val="1021614267"/>
              </p:ext>
            </p:extLst>
          </p:nvPr>
        </p:nvGraphicFramePr>
        <p:xfrm>
          <a:off x="250257" y="1809548"/>
          <a:ext cx="3980583" cy="423982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631196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3A48F-6C9B-4B6F-9063-4E2B2F6CF465}"/>
              </a:ext>
            </a:extLst>
          </p:cNvPr>
          <p:cNvSpPr>
            <a:spLocks noGrp="1"/>
          </p:cNvSpPr>
          <p:nvPr>
            <p:ph type="title"/>
          </p:nvPr>
        </p:nvSpPr>
        <p:spPr/>
        <p:txBody>
          <a:bodyPr/>
          <a:lstStyle/>
          <a:p>
            <a:r>
              <a:rPr lang="en-US" dirty="0"/>
              <a:t>09 Conclusion</a:t>
            </a:r>
          </a:p>
        </p:txBody>
      </p:sp>
      <p:sp>
        <p:nvSpPr>
          <p:cNvPr id="36" name="Date Placeholder 35">
            <a:extLst>
              <a:ext uri="{FF2B5EF4-FFF2-40B4-BE49-F238E27FC236}">
                <a16:creationId xmlns:a16="http://schemas.microsoft.com/office/drawing/2014/main" id="{8D56EBED-E2E8-4532-9D58-AEA4BF592BE1}"/>
              </a:ext>
            </a:extLst>
          </p:cNvPr>
          <p:cNvSpPr>
            <a:spLocks noGrp="1"/>
          </p:cNvSpPr>
          <p:nvPr>
            <p:ph type="dt" sz="half" idx="2"/>
          </p:nvPr>
        </p:nvSpPr>
        <p:spPr/>
        <p:txBody>
          <a:bodyPr/>
          <a:lstStyle/>
          <a:p>
            <a:fld id="{E2EFFCE6-B714-4312-995E-9A4A689D43F0}" type="datetime1">
              <a:rPr lang="en-US" smtClean="0"/>
              <a:t>4/22/2023</a:t>
            </a:fld>
            <a:endParaRPr lang="en-US" dirty="0"/>
          </a:p>
        </p:txBody>
      </p:sp>
      <p:sp>
        <p:nvSpPr>
          <p:cNvPr id="37" name="Slide Number Placeholder 36">
            <a:extLst>
              <a:ext uri="{FF2B5EF4-FFF2-40B4-BE49-F238E27FC236}">
                <a16:creationId xmlns:a16="http://schemas.microsoft.com/office/drawing/2014/main" id="{2448455D-834D-4F56-90F8-4F239B5CA790}"/>
              </a:ext>
            </a:extLst>
          </p:cNvPr>
          <p:cNvSpPr>
            <a:spLocks noGrp="1"/>
          </p:cNvSpPr>
          <p:nvPr>
            <p:ph type="sldNum" sz="quarter" idx="4"/>
          </p:nvPr>
        </p:nvSpPr>
        <p:spPr/>
        <p:txBody>
          <a:bodyPr/>
          <a:lstStyle/>
          <a:p>
            <a:fld id="{294A09A9-5501-47C1-A89A-A340965A2BE2}" type="slidenum">
              <a:rPr lang="en-US" smtClean="0"/>
              <a:pPr/>
              <a:t>13</a:t>
            </a:fld>
            <a:endParaRPr lang="en-US" dirty="0"/>
          </a:p>
        </p:txBody>
      </p:sp>
      <p:graphicFrame>
        <p:nvGraphicFramePr>
          <p:cNvPr id="4" name="Diagram 3">
            <a:extLst>
              <a:ext uri="{FF2B5EF4-FFF2-40B4-BE49-F238E27FC236}">
                <a16:creationId xmlns:a16="http://schemas.microsoft.com/office/drawing/2014/main" id="{4A8F4E35-4112-7A0B-D7C1-D692D7111291}"/>
              </a:ext>
            </a:extLst>
          </p:cNvPr>
          <p:cNvGraphicFramePr/>
          <p:nvPr>
            <p:extLst>
              <p:ext uri="{D42A27DB-BD31-4B8C-83A1-F6EECF244321}">
                <p14:modId xmlns:p14="http://schemas.microsoft.com/office/powerpoint/2010/main" val="3991362183"/>
              </p:ext>
            </p:extLst>
          </p:nvPr>
        </p:nvGraphicFramePr>
        <p:xfrm>
          <a:off x="896829" y="1742173"/>
          <a:ext cx="10398342" cy="43602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450706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A2AB91-70F9-51C1-76AD-B19EF6AF6BC8}"/>
              </a:ext>
            </a:extLst>
          </p:cNvPr>
          <p:cNvSpPr>
            <a:spLocks noGrp="1"/>
          </p:cNvSpPr>
          <p:nvPr>
            <p:ph type="dt" sz="half" idx="2"/>
          </p:nvPr>
        </p:nvSpPr>
        <p:spPr/>
        <p:txBody>
          <a:bodyPr/>
          <a:lstStyle/>
          <a:p>
            <a:fld id="{C5DB74C9-B808-4394-A017-79C83B2524EF}" type="datetime1">
              <a:rPr lang="en-US" smtClean="0"/>
              <a:t>4/22/2023</a:t>
            </a:fld>
            <a:endParaRPr lang="en-US" dirty="0"/>
          </a:p>
        </p:txBody>
      </p:sp>
      <p:sp>
        <p:nvSpPr>
          <p:cNvPr id="3" name="Slide Number Placeholder 2">
            <a:extLst>
              <a:ext uri="{FF2B5EF4-FFF2-40B4-BE49-F238E27FC236}">
                <a16:creationId xmlns:a16="http://schemas.microsoft.com/office/drawing/2014/main" id="{7175A6CC-CEB6-FC57-27CB-269C1B8189FB}"/>
              </a:ext>
            </a:extLst>
          </p:cNvPr>
          <p:cNvSpPr>
            <a:spLocks noGrp="1"/>
          </p:cNvSpPr>
          <p:nvPr>
            <p:ph type="sldNum" sz="quarter" idx="4"/>
          </p:nvPr>
        </p:nvSpPr>
        <p:spPr/>
        <p:txBody>
          <a:bodyPr/>
          <a:lstStyle/>
          <a:p>
            <a:fld id="{294A09A9-5501-47C1-A89A-A340965A2BE2}" type="slidenum">
              <a:rPr lang="en-US" smtClean="0"/>
              <a:pPr/>
              <a:t>14</a:t>
            </a:fld>
            <a:endParaRPr lang="en-US" dirty="0"/>
          </a:p>
        </p:txBody>
      </p:sp>
      <p:pic>
        <p:nvPicPr>
          <p:cNvPr id="7" name="Content Placeholder 6">
            <a:extLst>
              <a:ext uri="{FF2B5EF4-FFF2-40B4-BE49-F238E27FC236}">
                <a16:creationId xmlns:a16="http://schemas.microsoft.com/office/drawing/2014/main" id="{D6ADF91D-F02A-00B5-9B7F-A82D79C36675}"/>
              </a:ext>
            </a:extLst>
          </p:cNvPr>
          <p:cNvPicPr>
            <a:picLocks noGrp="1" noChangeAspect="1"/>
          </p:cNvPicPr>
          <p:nvPr>
            <p:ph sz="quarter" idx="11"/>
          </p:nvPr>
        </p:nvPicPr>
        <p:blipFill>
          <a:blip r:embed="rId2"/>
          <a:stretch>
            <a:fillRect/>
          </a:stretch>
        </p:blipFill>
        <p:spPr>
          <a:xfrm>
            <a:off x="1188720" y="1625600"/>
            <a:ext cx="9682480" cy="4860925"/>
          </a:xfrm>
        </p:spPr>
      </p:pic>
      <p:sp>
        <p:nvSpPr>
          <p:cNvPr id="5" name="Title 4">
            <a:extLst>
              <a:ext uri="{FF2B5EF4-FFF2-40B4-BE49-F238E27FC236}">
                <a16:creationId xmlns:a16="http://schemas.microsoft.com/office/drawing/2014/main" id="{2211EC59-E959-AB0F-142E-60E2EF0D4B0F}"/>
              </a:ext>
            </a:extLst>
          </p:cNvPr>
          <p:cNvSpPr>
            <a:spLocks noGrp="1"/>
          </p:cNvSpPr>
          <p:nvPr>
            <p:ph type="title"/>
          </p:nvPr>
        </p:nvSpPr>
        <p:spPr/>
        <p:txBody>
          <a:bodyPr/>
          <a:lstStyle/>
          <a:p>
            <a:r>
              <a:rPr lang="en-IN" dirty="0"/>
              <a:t>THANK YOU</a:t>
            </a:r>
          </a:p>
        </p:txBody>
      </p:sp>
    </p:spTree>
    <p:extLst>
      <p:ext uri="{BB962C8B-B14F-4D97-AF65-F5344CB8AC3E}">
        <p14:creationId xmlns:p14="http://schemas.microsoft.com/office/powerpoint/2010/main" val="4466695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BEC46ADB-55E5-43DA-8E91-C49412A33045}"/>
              </a:ext>
            </a:extLst>
          </p:cNvPr>
          <p:cNvSpPr>
            <a:spLocks noGrp="1"/>
          </p:cNvSpPr>
          <p:nvPr>
            <p:ph type="title"/>
          </p:nvPr>
        </p:nvSpPr>
        <p:spPr>
          <a:xfrm>
            <a:off x="5171553" y="205739"/>
            <a:ext cx="5181486" cy="2242441"/>
          </a:xfrm>
        </p:spPr>
        <p:txBody>
          <a:bodyPr/>
          <a:lstStyle/>
          <a:p>
            <a:r>
              <a:rPr lang="en-US" dirty="0"/>
              <a:t>Contents</a:t>
            </a:r>
          </a:p>
        </p:txBody>
      </p:sp>
      <p:sp>
        <p:nvSpPr>
          <p:cNvPr id="2" name="Text Placeholder 1">
            <a:extLst>
              <a:ext uri="{FF2B5EF4-FFF2-40B4-BE49-F238E27FC236}">
                <a16:creationId xmlns:a16="http://schemas.microsoft.com/office/drawing/2014/main" id="{C11A7FF5-E7DB-4462-BC64-12126BDC0DFB}"/>
              </a:ext>
            </a:extLst>
          </p:cNvPr>
          <p:cNvSpPr>
            <a:spLocks noGrp="1"/>
          </p:cNvSpPr>
          <p:nvPr>
            <p:ph type="body" sz="quarter" idx="11"/>
          </p:nvPr>
        </p:nvSpPr>
        <p:spPr>
          <a:xfrm>
            <a:off x="5384800" y="2000250"/>
            <a:ext cx="6540500" cy="4339590"/>
          </a:xfrm>
        </p:spPr>
        <p:txBody>
          <a:bodyPr>
            <a:normAutofit fontScale="25000" lnSpcReduction="20000"/>
          </a:bodyPr>
          <a:lstStyle/>
          <a:p>
            <a:r>
              <a:rPr lang="en-US" sz="6200" dirty="0">
                <a:solidFill>
                  <a:schemeClr val="tx1"/>
                </a:solidFill>
              </a:rPr>
              <a:t>01 Abstract</a:t>
            </a:r>
          </a:p>
          <a:p>
            <a:r>
              <a:rPr lang="en-US" sz="6200" dirty="0">
                <a:solidFill>
                  <a:schemeClr val="tx1"/>
                </a:solidFill>
              </a:rPr>
              <a:t>02 Introduction</a:t>
            </a:r>
          </a:p>
          <a:p>
            <a:r>
              <a:rPr lang="en-US" sz="6200" dirty="0">
                <a:solidFill>
                  <a:schemeClr val="tx1"/>
                </a:solidFill>
              </a:rPr>
              <a:t>03 Literature Survey</a:t>
            </a:r>
          </a:p>
          <a:p>
            <a:r>
              <a:rPr lang="en-US" sz="6200" dirty="0">
                <a:solidFill>
                  <a:schemeClr val="tx1"/>
                </a:solidFill>
              </a:rPr>
              <a:t>04 Existing System</a:t>
            </a:r>
          </a:p>
          <a:p>
            <a:r>
              <a:rPr lang="en-US" sz="6200" dirty="0">
                <a:solidFill>
                  <a:schemeClr val="tx1"/>
                </a:solidFill>
              </a:rPr>
              <a:t>05 Proposed System</a:t>
            </a:r>
          </a:p>
          <a:p>
            <a:r>
              <a:rPr lang="en-US" sz="6200" dirty="0">
                <a:solidFill>
                  <a:schemeClr val="tx1"/>
                </a:solidFill>
              </a:rPr>
              <a:t>06 Problem Statement</a:t>
            </a:r>
          </a:p>
          <a:p>
            <a:r>
              <a:rPr lang="en-US" sz="6200" dirty="0">
                <a:solidFill>
                  <a:schemeClr val="tx1"/>
                </a:solidFill>
              </a:rPr>
              <a:t>07 Requirements</a:t>
            </a:r>
          </a:p>
          <a:p>
            <a:r>
              <a:rPr lang="en-US" sz="6200" dirty="0">
                <a:solidFill>
                  <a:schemeClr val="tx1"/>
                </a:solidFill>
              </a:rPr>
              <a:t>08 Design</a:t>
            </a:r>
          </a:p>
          <a:p>
            <a:r>
              <a:rPr lang="en-US" sz="6200" dirty="0">
                <a:solidFill>
                  <a:schemeClr val="tx1"/>
                </a:solidFill>
              </a:rPr>
              <a:t>09 Outputs </a:t>
            </a:r>
          </a:p>
          <a:p>
            <a:r>
              <a:rPr lang="en-US" sz="6200" dirty="0">
                <a:solidFill>
                  <a:schemeClr val="tx1"/>
                </a:solidFill>
              </a:rPr>
              <a:t>10 Conclusion </a:t>
            </a:r>
          </a:p>
          <a:p>
            <a:endParaRPr lang="en-US" dirty="0"/>
          </a:p>
        </p:txBody>
      </p:sp>
      <p:sp>
        <p:nvSpPr>
          <p:cNvPr id="8" name="Date Placeholder 7">
            <a:extLst>
              <a:ext uri="{FF2B5EF4-FFF2-40B4-BE49-F238E27FC236}">
                <a16:creationId xmlns:a16="http://schemas.microsoft.com/office/drawing/2014/main" id="{B10C7A9E-B1D7-4285-8DD5-D28AFDC7B4F8}"/>
              </a:ext>
            </a:extLst>
          </p:cNvPr>
          <p:cNvSpPr>
            <a:spLocks noGrp="1"/>
          </p:cNvSpPr>
          <p:nvPr>
            <p:ph type="dt" sz="half" idx="2"/>
          </p:nvPr>
        </p:nvSpPr>
        <p:spPr/>
        <p:txBody>
          <a:bodyPr/>
          <a:lstStyle/>
          <a:p>
            <a:fld id="{5AF05980-54E0-4F3D-BAF3-4CE06FA77025}" type="datetime1">
              <a:rPr lang="en-US" smtClean="0"/>
              <a:pPr/>
              <a:t>4/22/2023</a:t>
            </a:fld>
            <a:endParaRPr lang="en-US" dirty="0"/>
          </a:p>
        </p:txBody>
      </p:sp>
      <p:sp>
        <p:nvSpPr>
          <p:cNvPr id="9" name="Slide Number Placeholder 8">
            <a:extLst>
              <a:ext uri="{FF2B5EF4-FFF2-40B4-BE49-F238E27FC236}">
                <a16:creationId xmlns:a16="http://schemas.microsoft.com/office/drawing/2014/main" id="{AA7B234E-FE17-4087-92FD-3802CA26E967}"/>
              </a:ext>
            </a:extLst>
          </p:cNvPr>
          <p:cNvSpPr>
            <a:spLocks noGrp="1"/>
          </p:cNvSpPr>
          <p:nvPr>
            <p:ph type="sldNum" sz="quarter" idx="4"/>
          </p:nvPr>
        </p:nvSpPr>
        <p:spPr/>
        <p:txBody>
          <a:bodyPr/>
          <a:lstStyle/>
          <a:p>
            <a:fld id="{294A09A9-5501-47C1-A89A-A340965A2BE2}" type="slidenum">
              <a:rPr lang="en-US" smtClean="0"/>
              <a:pPr/>
              <a:t>2</a:t>
            </a:fld>
            <a:endParaRPr lang="en-US" dirty="0"/>
          </a:p>
        </p:txBody>
      </p:sp>
      <p:pic>
        <p:nvPicPr>
          <p:cNvPr id="4" name="Picture 3">
            <a:extLst>
              <a:ext uri="{FF2B5EF4-FFF2-40B4-BE49-F238E27FC236}">
                <a16:creationId xmlns:a16="http://schemas.microsoft.com/office/drawing/2014/main" id="{6DEF0793-66A8-9D13-6BE6-4AF24C019ED2}"/>
              </a:ext>
            </a:extLst>
          </p:cNvPr>
          <p:cNvPicPr>
            <a:picLocks noChangeAspect="1"/>
          </p:cNvPicPr>
          <p:nvPr/>
        </p:nvPicPr>
        <p:blipFill>
          <a:blip r:embed="rId2"/>
          <a:stretch>
            <a:fillRect/>
          </a:stretch>
        </p:blipFill>
        <p:spPr>
          <a:xfrm>
            <a:off x="355600" y="319164"/>
            <a:ext cx="4216400" cy="6360160"/>
          </a:xfrm>
          <a:prstGeom prst="rect">
            <a:avLst/>
          </a:prstGeom>
        </p:spPr>
      </p:pic>
    </p:spTree>
    <p:extLst>
      <p:ext uri="{BB962C8B-B14F-4D97-AF65-F5344CB8AC3E}">
        <p14:creationId xmlns:p14="http://schemas.microsoft.com/office/powerpoint/2010/main" val="28655168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BB74BB8A-7BAA-4A6E-9CC4-CB382C68DEEC}"/>
              </a:ext>
            </a:extLst>
          </p:cNvPr>
          <p:cNvSpPr>
            <a:spLocks noGrp="1"/>
          </p:cNvSpPr>
          <p:nvPr>
            <p:ph type="body" sz="quarter" idx="13"/>
          </p:nvPr>
        </p:nvSpPr>
        <p:spPr>
          <a:xfrm>
            <a:off x="854125" y="0"/>
            <a:ext cx="2366595" cy="1119780"/>
          </a:xfrm>
        </p:spPr>
        <p:txBody>
          <a:bodyPr/>
          <a:lstStyle/>
          <a:p>
            <a:r>
              <a:rPr lang="en-US" dirty="0"/>
              <a:t>01</a:t>
            </a:r>
          </a:p>
        </p:txBody>
      </p:sp>
      <p:sp>
        <p:nvSpPr>
          <p:cNvPr id="3" name="Title 2">
            <a:extLst>
              <a:ext uri="{FF2B5EF4-FFF2-40B4-BE49-F238E27FC236}">
                <a16:creationId xmlns:a16="http://schemas.microsoft.com/office/drawing/2014/main" id="{F9055465-EA9F-436E-A0C3-64912E06BF2C}"/>
              </a:ext>
            </a:extLst>
          </p:cNvPr>
          <p:cNvSpPr>
            <a:spLocks noGrp="1"/>
          </p:cNvSpPr>
          <p:nvPr>
            <p:ph type="title"/>
          </p:nvPr>
        </p:nvSpPr>
        <p:spPr>
          <a:xfrm>
            <a:off x="3474035" y="164826"/>
            <a:ext cx="6674802" cy="708934"/>
          </a:xfrm>
        </p:spPr>
        <p:txBody>
          <a:bodyPr>
            <a:normAutofit/>
          </a:bodyPr>
          <a:lstStyle/>
          <a:p>
            <a:r>
              <a:rPr lang="en-US" sz="4400" dirty="0">
                <a:solidFill>
                  <a:schemeClr val="tx1"/>
                </a:solidFill>
              </a:rPr>
              <a:t>ABSTRACT</a:t>
            </a:r>
            <a:endParaRPr lang="en-US" dirty="0"/>
          </a:p>
        </p:txBody>
      </p:sp>
      <p:graphicFrame>
        <p:nvGraphicFramePr>
          <p:cNvPr id="7" name="Diagram 6">
            <a:extLst>
              <a:ext uri="{FF2B5EF4-FFF2-40B4-BE49-F238E27FC236}">
                <a16:creationId xmlns:a16="http://schemas.microsoft.com/office/drawing/2014/main" id="{C349BF70-7598-F911-435E-68C685AF5039}"/>
              </a:ext>
            </a:extLst>
          </p:cNvPr>
          <p:cNvGraphicFramePr/>
          <p:nvPr>
            <p:extLst>
              <p:ext uri="{D42A27DB-BD31-4B8C-83A1-F6EECF244321}">
                <p14:modId xmlns:p14="http://schemas.microsoft.com/office/powerpoint/2010/main" val="1557389621"/>
              </p:ext>
            </p:extLst>
          </p:nvPr>
        </p:nvGraphicFramePr>
        <p:xfrm>
          <a:off x="147320" y="1625600"/>
          <a:ext cx="11577320" cy="46782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 name="Picture 9">
            <a:extLst>
              <a:ext uri="{FF2B5EF4-FFF2-40B4-BE49-F238E27FC236}">
                <a16:creationId xmlns:a16="http://schemas.microsoft.com/office/drawing/2014/main" id="{50338E29-1C41-CFD9-DED6-CB4C8B644541}"/>
              </a:ext>
            </a:extLst>
          </p:cNvPr>
          <p:cNvPicPr>
            <a:picLocks noChangeAspect="1"/>
          </p:cNvPicPr>
          <p:nvPr/>
        </p:nvPicPr>
        <p:blipFill>
          <a:blip r:embed="rId7"/>
          <a:stretch>
            <a:fillRect/>
          </a:stretch>
        </p:blipFill>
        <p:spPr>
          <a:xfrm>
            <a:off x="8580750" y="0"/>
            <a:ext cx="3136174" cy="1625600"/>
          </a:xfrm>
          <a:prstGeom prst="rect">
            <a:avLst/>
          </a:prstGeom>
        </p:spPr>
      </p:pic>
    </p:spTree>
    <p:extLst>
      <p:ext uri="{BB962C8B-B14F-4D97-AF65-F5344CB8AC3E}">
        <p14:creationId xmlns:p14="http://schemas.microsoft.com/office/powerpoint/2010/main" val="19120125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5" name="Text Placeholder 24">
            <a:extLst>
              <a:ext uri="{FF2B5EF4-FFF2-40B4-BE49-F238E27FC236}">
                <a16:creationId xmlns:a16="http://schemas.microsoft.com/office/drawing/2014/main" id="{BE394849-EE6D-4358-A824-BBF6E518EAEA}"/>
              </a:ext>
            </a:extLst>
          </p:cNvPr>
          <p:cNvSpPr>
            <a:spLocks noGrp="1"/>
          </p:cNvSpPr>
          <p:nvPr>
            <p:ph type="body" sz="quarter" idx="15"/>
          </p:nvPr>
        </p:nvSpPr>
        <p:spPr>
          <a:xfrm>
            <a:off x="761917" y="517972"/>
            <a:ext cx="1717123" cy="1333500"/>
          </a:xfrm>
        </p:spPr>
        <p:txBody>
          <a:bodyPr/>
          <a:lstStyle/>
          <a:p>
            <a:r>
              <a:rPr lang="en-US" dirty="0"/>
              <a:t>02</a:t>
            </a:r>
          </a:p>
        </p:txBody>
      </p:sp>
      <p:sp>
        <p:nvSpPr>
          <p:cNvPr id="18" name="Title 17">
            <a:extLst>
              <a:ext uri="{FF2B5EF4-FFF2-40B4-BE49-F238E27FC236}">
                <a16:creationId xmlns:a16="http://schemas.microsoft.com/office/drawing/2014/main" id="{EA6B7DE5-BFCC-4EEF-9609-8AA1C7CAD3B0}"/>
              </a:ext>
            </a:extLst>
          </p:cNvPr>
          <p:cNvSpPr>
            <a:spLocks noGrp="1"/>
          </p:cNvSpPr>
          <p:nvPr>
            <p:ph type="title"/>
          </p:nvPr>
        </p:nvSpPr>
        <p:spPr>
          <a:xfrm>
            <a:off x="2160353" y="404167"/>
            <a:ext cx="3935647" cy="1340615"/>
          </a:xfrm>
        </p:spPr>
        <p:txBody>
          <a:bodyPr/>
          <a:lstStyle/>
          <a:p>
            <a:r>
              <a:rPr lang="en-US" dirty="0"/>
              <a:t> Introduction</a:t>
            </a:r>
          </a:p>
        </p:txBody>
      </p:sp>
      <p:sp>
        <p:nvSpPr>
          <p:cNvPr id="34" name="Date Placeholder 33">
            <a:extLst>
              <a:ext uri="{FF2B5EF4-FFF2-40B4-BE49-F238E27FC236}">
                <a16:creationId xmlns:a16="http://schemas.microsoft.com/office/drawing/2014/main" id="{D30A968E-AB03-4BB5-BF8E-EB31DFD33B17}"/>
              </a:ext>
            </a:extLst>
          </p:cNvPr>
          <p:cNvSpPr>
            <a:spLocks noGrp="1"/>
          </p:cNvSpPr>
          <p:nvPr>
            <p:ph type="dt" sz="half" idx="2"/>
          </p:nvPr>
        </p:nvSpPr>
        <p:spPr/>
        <p:txBody>
          <a:bodyPr/>
          <a:lstStyle/>
          <a:p>
            <a:fld id="{9FEF76E7-2EBE-4103-B764-AD23619BE076}" type="datetime1">
              <a:rPr lang="en-US" smtClean="0"/>
              <a:pPr/>
              <a:t>4/22/2023</a:t>
            </a:fld>
            <a:endParaRPr lang="en-US" dirty="0"/>
          </a:p>
        </p:txBody>
      </p:sp>
      <p:sp>
        <p:nvSpPr>
          <p:cNvPr id="35" name="Slide Number Placeholder 34">
            <a:extLst>
              <a:ext uri="{FF2B5EF4-FFF2-40B4-BE49-F238E27FC236}">
                <a16:creationId xmlns:a16="http://schemas.microsoft.com/office/drawing/2014/main" id="{5789CCB9-138D-4D90-8AFB-AC5C73612512}"/>
              </a:ext>
            </a:extLst>
          </p:cNvPr>
          <p:cNvSpPr>
            <a:spLocks noGrp="1"/>
          </p:cNvSpPr>
          <p:nvPr>
            <p:ph type="sldNum" sz="quarter" idx="4"/>
          </p:nvPr>
        </p:nvSpPr>
        <p:spPr/>
        <p:txBody>
          <a:bodyPr/>
          <a:lstStyle/>
          <a:p>
            <a:fld id="{294A09A9-5501-47C1-A89A-A340965A2BE2}" type="slidenum">
              <a:rPr lang="en-US" smtClean="0"/>
              <a:pPr/>
              <a:t>4</a:t>
            </a:fld>
            <a:endParaRPr lang="en-US" dirty="0"/>
          </a:p>
        </p:txBody>
      </p:sp>
      <p:pic>
        <p:nvPicPr>
          <p:cNvPr id="11" name="Picture 10">
            <a:extLst>
              <a:ext uri="{FF2B5EF4-FFF2-40B4-BE49-F238E27FC236}">
                <a16:creationId xmlns:a16="http://schemas.microsoft.com/office/drawing/2014/main" id="{BB51B3F2-497B-F13A-D1E5-7D65A173A248}"/>
              </a:ext>
            </a:extLst>
          </p:cNvPr>
          <p:cNvPicPr>
            <a:picLocks noChangeAspect="1"/>
          </p:cNvPicPr>
          <p:nvPr/>
        </p:nvPicPr>
        <p:blipFill>
          <a:blip r:embed="rId2"/>
          <a:stretch>
            <a:fillRect/>
          </a:stretch>
        </p:blipFill>
        <p:spPr>
          <a:xfrm>
            <a:off x="6421120" y="85547"/>
            <a:ext cx="4378960" cy="1852275"/>
          </a:xfrm>
          <a:prstGeom prst="rect">
            <a:avLst/>
          </a:prstGeom>
        </p:spPr>
      </p:pic>
      <p:graphicFrame>
        <p:nvGraphicFramePr>
          <p:cNvPr id="13" name="Diagram 12">
            <a:extLst>
              <a:ext uri="{FF2B5EF4-FFF2-40B4-BE49-F238E27FC236}">
                <a16:creationId xmlns:a16="http://schemas.microsoft.com/office/drawing/2014/main" id="{B3D609E2-E653-2F0D-6EF1-8A4BDB5D3112}"/>
              </a:ext>
            </a:extLst>
          </p:cNvPr>
          <p:cNvGraphicFramePr/>
          <p:nvPr>
            <p:extLst>
              <p:ext uri="{D42A27DB-BD31-4B8C-83A1-F6EECF244321}">
                <p14:modId xmlns:p14="http://schemas.microsoft.com/office/powerpoint/2010/main" val="1679304603"/>
              </p:ext>
            </p:extLst>
          </p:nvPr>
        </p:nvGraphicFramePr>
        <p:xfrm>
          <a:off x="670560" y="2082800"/>
          <a:ext cx="10129520" cy="43178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71293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A371F5-EAAD-4ADC-8D3F-1CBB98D52839}"/>
              </a:ext>
            </a:extLst>
          </p:cNvPr>
          <p:cNvSpPr>
            <a:spLocks noGrp="1"/>
          </p:cNvSpPr>
          <p:nvPr>
            <p:ph type="title"/>
          </p:nvPr>
        </p:nvSpPr>
        <p:spPr>
          <a:xfrm>
            <a:off x="-1280160" y="71439"/>
            <a:ext cx="12633959" cy="1355724"/>
          </a:xfrm>
        </p:spPr>
        <p:txBody>
          <a:bodyPr/>
          <a:lstStyle/>
          <a:p>
            <a:r>
              <a:rPr lang="en-US" dirty="0"/>
              <a:t>Literature Survey</a:t>
            </a:r>
          </a:p>
        </p:txBody>
      </p:sp>
      <p:sp>
        <p:nvSpPr>
          <p:cNvPr id="8" name="Date Placeholder 7">
            <a:extLst>
              <a:ext uri="{FF2B5EF4-FFF2-40B4-BE49-F238E27FC236}">
                <a16:creationId xmlns:a16="http://schemas.microsoft.com/office/drawing/2014/main" id="{E9F303BF-0A3C-497A-B99B-BEA514C0269A}"/>
              </a:ext>
            </a:extLst>
          </p:cNvPr>
          <p:cNvSpPr>
            <a:spLocks noGrp="1"/>
          </p:cNvSpPr>
          <p:nvPr>
            <p:ph type="dt" sz="half" idx="2"/>
          </p:nvPr>
        </p:nvSpPr>
        <p:spPr/>
        <p:txBody>
          <a:bodyPr/>
          <a:lstStyle/>
          <a:p>
            <a:fld id="{BEE4C197-EFE5-4623-8631-61DB25EC0F85}" type="datetime1">
              <a:rPr lang="en-US" smtClean="0"/>
              <a:pPr/>
              <a:t>4/22/2023</a:t>
            </a:fld>
            <a:endParaRPr lang="en-US" dirty="0"/>
          </a:p>
        </p:txBody>
      </p:sp>
      <p:sp>
        <p:nvSpPr>
          <p:cNvPr id="9" name="Slide Number Placeholder 8">
            <a:extLst>
              <a:ext uri="{FF2B5EF4-FFF2-40B4-BE49-F238E27FC236}">
                <a16:creationId xmlns:a16="http://schemas.microsoft.com/office/drawing/2014/main" id="{9057E93D-BB39-4013-A843-780147924DB7}"/>
              </a:ext>
            </a:extLst>
          </p:cNvPr>
          <p:cNvSpPr>
            <a:spLocks noGrp="1"/>
          </p:cNvSpPr>
          <p:nvPr>
            <p:ph type="sldNum" sz="quarter" idx="4"/>
          </p:nvPr>
        </p:nvSpPr>
        <p:spPr/>
        <p:txBody>
          <a:bodyPr/>
          <a:lstStyle/>
          <a:p>
            <a:fld id="{294A09A9-5501-47C1-A89A-A340965A2BE2}" type="slidenum">
              <a:rPr lang="en-US" smtClean="0"/>
              <a:pPr/>
              <a:t>5</a:t>
            </a:fld>
            <a:endParaRPr lang="en-US" dirty="0"/>
          </a:p>
        </p:txBody>
      </p:sp>
      <p:sp>
        <p:nvSpPr>
          <p:cNvPr id="7" name="Text Placeholder 8">
            <a:extLst>
              <a:ext uri="{FF2B5EF4-FFF2-40B4-BE49-F238E27FC236}">
                <a16:creationId xmlns:a16="http://schemas.microsoft.com/office/drawing/2014/main" id="{7F26D4CD-1E68-91C9-A8B6-4ADB16D28B7A}"/>
              </a:ext>
            </a:extLst>
          </p:cNvPr>
          <p:cNvSpPr txBox="1">
            <a:spLocks/>
          </p:cNvSpPr>
          <p:nvPr/>
        </p:nvSpPr>
        <p:spPr>
          <a:xfrm>
            <a:off x="854125" y="0"/>
            <a:ext cx="2366595" cy="1119780"/>
          </a:xfrm>
          <a:prstGeom prst="rect">
            <a:avLst/>
          </a:prstGeom>
        </p:spPr>
        <p:txBody>
          <a:bodyPr/>
          <a:lstStyle>
            <a:lvl1pPr marL="228600" indent="-228600" algn="l" defTabSz="914400" rtl="0" eaLnBrk="1" latinLnBrk="0" hangingPunct="1">
              <a:lnSpc>
                <a:spcPct val="15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6600" dirty="0"/>
              <a:t>03</a:t>
            </a:r>
          </a:p>
        </p:txBody>
      </p:sp>
      <p:graphicFrame>
        <p:nvGraphicFramePr>
          <p:cNvPr id="13" name="Content Placeholder 12">
            <a:extLst>
              <a:ext uri="{FF2B5EF4-FFF2-40B4-BE49-F238E27FC236}">
                <a16:creationId xmlns:a16="http://schemas.microsoft.com/office/drawing/2014/main" id="{3E72DA84-A954-8E09-CE7B-1B1890A313BB}"/>
              </a:ext>
            </a:extLst>
          </p:cNvPr>
          <p:cNvGraphicFramePr>
            <a:graphicFrameLocks noGrp="1"/>
          </p:cNvGraphicFramePr>
          <p:nvPr>
            <p:ph sz="quarter" idx="11"/>
            <p:extLst>
              <p:ext uri="{D42A27DB-BD31-4B8C-83A1-F6EECF244321}">
                <p14:modId xmlns:p14="http://schemas.microsoft.com/office/powerpoint/2010/main" val="3739414915"/>
              </p:ext>
            </p:extLst>
          </p:nvPr>
        </p:nvGraphicFramePr>
        <p:xfrm>
          <a:off x="2438400" y="1477963"/>
          <a:ext cx="9734550" cy="50090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5" name="Picture 14">
            <a:extLst>
              <a:ext uri="{FF2B5EF4-FFF2-40B4-BE49-F238E27FC236}">
                <a16:creationId xmlns:a16="http://schemas.microsoft.com/office/drawing/2014/main" id="{7485DE53-D8DC-9DCE-D4C2-DDDD0DF2ABA5}"/>
              </a:ext>
            </a:extLst>
          </p:cNvPr>
          <p:cNvPicPr>
            <a:picLocks noChangeAspect="1"/>
          </p:cNvPicPr>
          <p:nvPr/>
        </p:nvPicPr>
        <p:blipFill>
          <a:blip r:embed="rId7"/>
          <a:stretch>
            <a:fillRect/>
          </a:stretch>
        </p:blipFill>
        <p:spPr>
          <a:xfrm>
            <a:off x="477520" y="1442720"/>
            <a:ext cx="1846580" cy="4686079"/>
          </a:xfrm>
          <a:prstGeom prst="rect">
            <a:avLst/>
          </a:prstGeom>
        </p:spPr>
      </p:pic>
    </p:spTree>
    <p:extLst>
      <p:ext uri="{BB962C8B-B14F-4D97-AF65-F5344CB8AC3E}">
        <p14:creationId xmlns:p14="http://schemas.microsoft.com/office/powerpoint/2010/main" val="15273869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a:xfrm>
            <a:off x="854074" y="122239"/>
            <a:ext cx="10499725" cy="700721"/>
          </a:xfrm>
        </p:spPr>
        <p:txBody>
          <a:bodyPr>
            <a:normAutofit fontScale="90000"/>
          </a:bodyPr>
          <a:lstStyle/>
          <a:p>
            <a:r>
              <a:rPr lang="en-US" sz="6600" dirty="0">
                <a:solidFill>
                  <a:schemeClr val="tx1"/>
                </a:solidFill>
                <a:latin typeface="+mn-lt"/>
              </a:rPr>
              <a:t>04</a:t>
            </a:r>
            <a:r>
              <a:rPr lang="en-US" dirty="0"/>
              <a:t>   Existing and Proposed System</a:t>
            </a:r>
          </a:p>
        </p:txBody>
      </p:sp>
      <p:sp>
        <p:nvSpPr>
          <p:cNvPr id="14" name="Date Placeholder 13">
            <a:extLst>
              <a:ext uri="{FF2B5EF4-FFF2-40B4-BE49-F238E27FC236}">
                <a16:creationId xmlns:a16="http://schemas.microsoft.com/office/drawing/2014/main" id="{EF6002B2-219C-4BAA-A95C-36538E39AEAC}"/>
              </a:ext>
            </a:extLst>
          </p:cNvPr>
          <p:cNvSpPr>
            <a:spLocks noGrp="1"/>
          </p:cNvSpPr>
          <p:nvPr>
            <p:ph type="dt" sz="half" idx="2"/>
          </p:nvPr>
        </p:nvSpPr>
        <p:spPr/>
        <p:txBody>
          <a:bodyPr/>
          <a:lstStyle/>
          <a:p>
            <a:fld id="{27AB0102-8ACA-4214-A839-9665520705F6}" type="datetime1">
              <a:rPr lang="en-US" smtClean="0"/>
              <a:pPr/>
              <a:t>4/22/2023</a:t>
            </a:fld>
            <a:endParaRPr lang="en-US" dirty="0"/>
          </a:p>
        </p:txBody>
      </p:sp>
      <p:sp>
        <p:nvSpPr>
          <p:cNvPr id="15" name="Slide Number Placeholder 14">
            <a:extLst>
              <a:ext uri="{FF2B5EF4-FFF2-40B4-BE49-F238E27FC236}">
                <a16:creationId xmlns:a16="http://schemas.microsoft.com/office/drawing/2014/main" id="{5515DA6F-E486-4C5A-B98C-B1ACDA64D455}"/>
              </a:ext>
            </a:extLst>
          </p:cNvPr>
          <p:cNvSpPr>
            <a:spLocks noGrp="1"/>
          </p:cNvSpPr>
          <p:nvPr>
            <p:ph type="sldNum" sz="quarter" idx="4"/>
          </p:nvPr>
        </p:nvSpPr>
        <p:spPr/>
        <p:txBody>
          <a:bodyPr/>
          <a:lstStyle/>
          <a:p>
            <a:fld id="{294A09A9-5501-47C1-A89A-A340965A2BE2}" type="slidenum">
              <a:rPr lang="en-US" smtClean="0"/>
              <a:pPr/>
              <a:t>6</a:t>
            </a:fld>
            <a:endParaRPr lang="en-US" dirty="0"/>
          </a:p>
        </p:txBody>
      </p:sp>
      <p:graphicFrame>
        <p:nvGraphicFramePr>
          <p:cNvPr id="9" name="Table 9">
            <a:extLst>
              <a:ext uri="{FF2B5EF4-FFF2-40B4-BE49-F238E27FC236}">
                <a16:creationId xmlns:a16="http://schemas.microsoft.com/office/drawing/2014/main" id="{C508BCEC-4DAE-4D84-51C9-C888B6989B65}"/>
              </a:ext>
            </a:extLst>
          </p:cNvPr>
          <p:cNvGraphicFramePr>
            <a:graphicFrameLocks noGrp="1"/>
          </p:cNvGraphicFramePr>
          <p:nvPr>
            <p:ph sz="quarter" idx="11"/>
            <p:extLst>
              <p:ext uri="{D42A27DB-BD31-4B8C-83A1-F6EECF244321}">
                <p14:modId xmlns:p14="http://schemas.microsoft.com/office/powerpoint/2010/main" val="612861255"/>
              </p:ext>
            </p:extLst>
          </p:nvPr>
        </p:nvGraphicFramePr>
        <p:xfrm>
          <a:off x="854075" y="914717"/>
          <a:ext cx="10499724" cy="5754827"/>
        </p:xfrm>
        <a:graphic>
          <a:graphicData uri="http://schemas.openxmlformats.org/drawingml/2006/table">
            <a:tbl>
              <a:tblPr firstRow="1" bandRow="1">
                <a:tableStyleId>{0660B408-B3CF-4A94-85FC-2B1E0A45F4A2}</a:tableStyleId>
              </a:tblPr>
              <a:tblGrid>
                <a:gridCol w="5249862">
                  <a:extLst>
                    <a:ext uri="{9D8B030D-6E8A-4147-A177-3AD203B41FA5}">
                      <a16:colId xmlns:a16="http://schemas.microsoft.com/office/drawing/2014/main" val="14375298"/>
                    </a:ext>
                  </a:extLst>
                </a:gridCol>
                <a:gridCol w="5249862">
                  <a:extLst>
                    <a:ext uri="{9D8B030D-6E8A-4147-A177-3AD203B41FA5}">
                      <a16:colId xmlns:a16="http://schemas.microsoft.com/office/drawing/2014/main" val="1843977648"/>
                    </a:ext>
                  </a:extLst>
                </a:gridCol>
              </a:tblGrid>
              <a:tr h="710939">
                <a:tc>
                  <a:txBody>
                    <a:bodyPr/>
                    <a:lstStyle/>
                    <a:p>
                      <a:r>
                        <a:rPr lang="en-IN" dirty="0">
                          <a:solidFill>
                            <a:schemeClr val="accent1">
                              <a:lumMod val="25000"/>
                            </a:schemeClr>
                          </a:solidFill>
                        </a:rPr>
                        <a:t>EXISTING SYSTEM </a:t>
                      </a:r>
                    </a:p>
                  </a:txBody>
                  <a:tcPr/>
                </a:tc>
                <a:tc>
                  <a:txBody>
                    <a:bodyPr/>
                    <a:lstStyle/>
                    <a:p>
                      <a:r>
                        <a:rPr lang="en-IN" dirty="0">
                          <a:solidFill>
                            <a:schemeClr val="accent1">
                              <a:lumMod val="25000"/>
                            </a:schemeClr>
                          </a:solidFill>
                        </a:rPr>
                        <a:t>PROPOSED  SYSTEM </a:t>
                      </a:r>
                    </a:p>
                  </a:txBody>
                  <a:tcPr/>
                </a:tc>
                <a:extLst>
                  <a:ext uri="{0D108BD9-81ED-4DB2-BD59-A6C34878D82A}">
                    <a16:rowId xmlns:a16="http://schemas.microsoft.com/office/drawing/2014/main" val="3124515917"/>
                  </a:ext>
                </a:extLst>
              </a:tr>
              <a:tr h="5043888">
                <a:tc>
                  <a:txBody>
                    <a:bodyPr/>
                    <a:lstStyle/>
                    <a:p>
                      <a:pPr marL="285750" lvl="0" indent="-285750">
                        <a:buFont typeface="Arial" panose="020B0604020202020204" pitchFamily="34" charset="0"/>
                        <a:buChar char="•"/>
                      </a:pPr>
                      <a:r>
                        <a:rPr lang="en-US" sz="2000" kern="1200" dirty="0">
                          <a:solidFill>
                            <a:schemeClr val="dk1"/>
                          </a:solidFill>
                          <a:effectLst/>
                          <a:latin typeface="Times New Roman" panose="02020603050405020304" pitchFamily="18" charset="0"/>
                          <a:cs typeface="Times New Roman" panose="02020603050405020304" pitchFamily="18" charset="0"/>
                        </a:rPr>
                        <a:t>The existing system is a time constraint; it takes a long time to analyze the sound of the birds.</a:t>
                      </a:r>
                      <a:endParaRPr lang="en-IN" sz="2000" kern="1200" dirty="0">
                        <a:solidFill>
                          <a:schemeClr val="dk1"/>
                        </a:solidFill>
                        <a:effectLst/>
                        <a:latin typeface="Times New Roman" panose="02020603050405020304" pitchFamily="18" charset="0"/>
                        <a:cs typeface="Times New Roman" panose="02020603050405020304" pitchFamily="18" charset="0"/>
                      </a:endParaRPr>
                    </a:p>
                    <a:p>
                      <a:pPr marL="285750" lvl="0" indent="-285750">
                        <a:buFont typeface="Arial" panose="020B0604020202020204" pitchFamily="34" charset="0"/>
                        <a:buChar char="•"/>
                      </a:pPr>
                      <a:r>
                        <a:rPr lang="en-US" sz="2000" kern="1200" dirty="0">
                          <a:solidFill>
                            <a:schemeClr val="dk1"/>
                          </a:solidFill>
                          <a:effectLst/>
                          <a:latin typeface="Times New Roman" panose="02020603050405020304" pitchFamily="18" charset="0"/>
                          <a:cs typeface="Times New Roman" panose="02020603050405020304" pitchFamily="18" charset="0"/>
                        </a:rPr>
                        <a:t>The existing system usually requires much more data. Lots of training data is required</a:t>
                      </a:r>
                      <a:endParaRPr lang="en-IN" sz="2000" kern="1200" dirty="0">
                        <a:solidFill>
                          <a:schemeClr val="dk1"/>
                        </a:solidFill>
                        <a:effectLst/>
                        <a:latin typeface="Times New Roman" panose="02020603050405020304" pitchFamily="18" charset="0"/>
                        <a:cs typeface="Times New Roman" panose="02020603050405020304" pitchFamily="18" charset="0"/>
                      </a:endParaRPr>
                    </a:p>
                    <a:p>
                      <a:pPr marL="285750" lvl="0" indent="-285750">
                        <a:buFont typeface="Arial" panose="020B0604020202020204" pitchFamily="34" charset="0"/>
                        <a:buChar char="•"/>
                      </a:pPr>
                      <a:r>
                        <a:rPr lang="en-US" sz="2000" kern="1200" dirty="0">
                          <a:solidFill>
                            <a:schemeClr val="dk1"/>
                          </a:solidFill>
                          <a:effectLst/>
                          <a:latin typeface="Times New Roman" panose="02020603050405020304" pitchFamily="18" charset="0"/>
                          <a:cs typeface="Times New Roman" panose="02020603050405020304" pitchFamily="18" charset="0"/>
                        </a:rPr>
                        <a:t>The existing system is also more computationally expensive. </a:t>
                      </a:r>
                      <a:endParaRPr lang="en-IN" sz="2000" kern="1200" dirty="0">
                        <a:solidFill>
                          <a:schemeClr val="dk1"/>
                        </a:solidFill>
                        <a:effectLst/>
                        <a:latin typeface="Times New Roman" panose="02020603050405020304" pitchFamily="18" charset="0"/>
                        <a:cs typeface="Times New Roman" panose="02020603050405020304" pitchFamily="18" charset="0"/>
                      </a:endParaRPr>
                    </a:p>
                    <a:p>
                      <a:pPr marL="285750" lvl="0" indent="-285750">
                        <a:buFont typeface="Arial" panose="020B0604020202020204" pitchFamily="34" charset="0"/>
                        <a:buChar char="•"/>
                      </a:pPr>
                      <a:r>
                        <a:rPr lang="en-US" sz="2000" kern="1200" dirty="0">
                          <a:solidFill>
                            <a:schemeClr val="dk1"/>
                          </a:solidFill>
                          <a:effectLst/>
                          <a:latin typeface="Times New Roman" panose="02020603050405020304" pitchFamily="18" charset="0"/>
                          <a:cs typeface="Times New Roman" panose="02020603050405020304" pitchFamily="18" charset="0"/>
                        </a:rPr>
                        <a:t>The existing system can take several weeks to train the dataset completely from scratch.</a:t>
                      </a:r>
                      <a:endParaRPr lang="en-IN" sz="2000" kern="1200" dirty="0">
                        <a:solidFill>
                          <a:schemeClr val="dk1"/>
                        </a:solidFill>
                        <a:effectLst/>
                        <a:latin typeface="Times New Roman" panose="02020603050405020304" pitchFamily="18" charset="0"/>
                        <a:cs typeface="Times New Roman" panose="02020603050405020304" pitchFamily="18" charset="0"/>
                      </a:endParaRPr>
                    </a:p>
                    <a:p>
                      <a:pPr marL="285750" lvl="0" indent="-285750">
                        <a:buFont typeface="Arial" panose="020B0604020202020204" pitchFamily="34" charset="0"/>
                        <a:buChar char="•"/>
                      </a:pPr>
                      <a:r>
                        <a:rPr lang="en-US" sz="2000" kern="1200" dirty="0">
                          <a:solidFill>
                            <a:schemeClr val="dk1"/>
                          </a:solidFill>
                          <a:effectLst/>
                          <a:latin typeface="Times New Roman" panose="02020603050405020304" pitchFamily="18" charset="0"/>
                          <a:cs typeface="Times New Roman" panose="02020603050405020304" pitchFamily="18" charset="0"/>
                        </a:rPr>
                        <a:t>The amount of computational power needed is also more.</a:t>
                      </a:r>
                      <a:endParaRPr lang="en-IN" sz="2000" kern="1200" dirty="0">
                        <a:solidFill>
                          <a:schemeClr val="dk1"/>
                        </a:solidFill>
                        <a:effectLst/>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dirty="0"/>
                    </a:p>
                  </a:txBody>
                  <a:tcPr/>
                </a:tc>
                <a:tc>
                  <a:txBody>
                    <a:bodyPr/>
                    <a:lstStyle/>
                    <a:p>
                      <a:pPr marL="285750" lvl="0" indent="-285750">
                        <a:buFont typeface="Arial" panose="020B0604020202020204" pitchFamily="34" charset="0"/>
                        <a:buChar char="•"/>
                      </a:pPr>
                      <a:r>
                        <a:rPr lang="en-US" sz="2000" kern="1200" dirty="0">
                          <a:solidFill>
                            <a:schemeClr val="dk1"/>
                          </a:solidFill>
                          <a:effectLst/>
                          <a:latin typeface="Times New Roman" panose="02020603050405020304" pitchFamily="18" charset="0"/>
                          <a:cs typeface="Times New Roman" panose="02020603050405020304" pitchFamily="18" charset="0"/>
                        </a:rPr>
                        <a:t>The proposed system requires only lesser time to analyze the sound of the birds.</a:t>
                      </a:r>
                      <a:endParaRPr lang="en-IN" sz="2000" kern="1200" dirty="0">
                        <a:solidFill>
                          <a:schemeClr val="dk1"/>
                        </a:solidFill>
                        <a:effectLst/>
                        <a:latin typeface="Times New Roman" panose="02020603050405020304" pitchFamily="18" charset="0"/>
                        <a:cs typeface="Times New Roman" panose="02020603050405020304" pitchFamily="18" charset="0"/>
                      </a:endParaRPr>
                    </a:p>
                    <a:p>
                      <a:pPr marL="285750" lvl="0" indent="-285750">
                        <a:buFont typeface="Arial" panose="020B0604020202020204" pitchFamily="34" charset="0"/>
                        <a:buChar char="•"/>
                      </a:pPr>
                      <a:r>
                        <a:rPr lang="en-US" sz="2000" kern="1200" dirty="0">
                          <a:solidFill>
                            <a:schemeClr val="dk1"/>
                          </a:solidFill>
                          <a:effectLst/>
                          <a:latin typeface="Times New Roman" panose="02020603050405020304" pitchFamily="18" charset="0"/>
                          <a:cs typeface="Times New Roman" panose="02020603050405020304" pitchFamily="18" charset="0"/>
                        </a:rPr>
                        <a:t>The proposed system can handle with less number of training data also.</a:t>
                      </a:r>
                      <a:endParaRPr lang="en-IN" sz="2000" kern="1200" dirty="0">
                        <a:solidFill>
                          <a:schemeClr val="dk1"/>
                        </a:solidFill>
                        <a:effectLst/>
                        <a:latin typeface="Times New Roman" panose="02020603050405020304" pitchFamily="18" charset="0"/>
                        <a:cs typeface="Times New Roman" panose="02020603050405020304" pitchFamily="18" charset="0"/>
                      </a:endParaRPr>
                    </a:p>
                    <a:p>
                      <a:pPr marL="285750" lvl="0" indent="-285750">
                        <a:buFont typeface="Arial" panose="020B0604020202020204" pitchFamily="34" charset="0"/>
                        <a:buChar char="•"/>
                      </a:pPr>
                      <a:r>
                        <a:rPr lang="en-US" sz="2000" kern="1200" dirty="0">
                          <a:solidFill>
                            <a:schemeClr val="dk1"/>
                          </a:solidFill>
                          <a:effectLst/>
                          <a:latin typeface="Times New Roman" panose="02020603050405020304" pitchFamily="18" charset="0"/>
                          <a:cs typeface="Times New Roman" panose="02020603050405020304" pitchFamily="18" charset="0"/>
                        </a:rPr>
                        <a:t>The proposed system is not more expensive when compared to the existing system models.</a:t>
                      </a:r>
                      <a:endParaRPr lang="en-IN" sz="2000" kern="1200" dirty="0">
                        <a:solidFill>
                          <a:schemeClr val="dk1"/>
                        </a:solidFill>
                        <a:effectLst/>
                        <a:latin typeface="Times New Roman" panose="02020603050405020304" pitchFamily="18" charset="0"/>
                        <a:cs typeface="Times New Roman" panose="02020603050405020304" pitchFamily="18" charset="0"/>
                      </a:endParaRPr>
                    </a:p>
                    <a:p>
                      <a:pPr marL="285750" lvl="0" indent="-285750">
                        <a:buFont typeface="Arial" panose="020B0604020202020204" pitchFamily="34" charset="0"/>
                        <a:buChar char="•"/>
                      </a:pPr>
                      <a:r>
                        <a:rPr lang="en-US" sz="2000" kern="1200" dirty="0">
                          <a:solidFill>
                            <a:schemeClr val="dk1"/>
                          </a:solidFill>
                          <a:effectLst/>
                          <a:latin typeface="Times New Roman" panose="02020603050405020304" pitchFamily="18" charset="0"/>
                          <a:cs typeface="Times New Roman" panose="02020603050405020304" pitchFamily="18" charset="0"/>
                        </a:rPr>
                        <a:t>The proposed system may take only few hours train the dataset completely from scratch which is much lesser than the existing system model.</a:t>
                      </a:r>
                      <a:endParaRPr lang="en-IN" sz="2000" kern="1200" dirty="0">
                        <a:solidFill>
                          <a:schemeClr val="dk1"/>
                        </a:solidFill>
                        <a:effectLst/>
                        <a:latin typeface="Times New Roman" panose="02020603050405020304" pitchFamily="18" charset="0"/>
                        <a:cs typeface="Times New Roman" panose="02020603050405020304" pitchFamily="18" charset="0"/>
                      </a:endParaRPr>
                    </a:p>
                    <a:p>
                      <a:pPr marL="285750" lvl="0" indent="-285750">
                        <a:buFont typeface="Arial" panose="020B0604020202020204" pitchFamily="34" charset="0"/>
                        <a:buChar char="•"/>
                      </a:pPr>
                      <a:r>
                        <a:rPr lang="en-US" sz="2000" kern="1200" dirty="0">
                          <a:solidFill>
                            <a:schemeClr val="dk1"/>
                          </a:solidFill>
                          <a:effectLst/>
                          <a:latin typeface="Times New Roman" panose="02020603050405020304" pitchFamily="18" charset="0"/>
                          <a:cs typeface="Times New Roman" panose="02020603050405020304" pitchFamily="18" charset="0"/>
                        </a:rPr>
                        <a:t>The proposed system requires only less amount of computational power.</a:t>
                      </a:r>
                      <a:endParaRPr lang="en-IN" sz="2000" kern="1200" dirty="0">
                        <a:solidFill>
                          <a:schemeClr val="dk1"/>
                        </a:solidFill>
                        <a:effectLst/>
                        <a:latin typeface="Times New Roman" panose="02020603050405020304" pitchFamily="18" charset="0"/>
                        <a:cs typeface="Times New Roman" panose="02020603050405020304" pitchFamily="18" charset="0"/>
                      </a:endParaRPr>
                    </a:p>
                    <a:p>
                      <a:pPr marL="285750" lvl="0" indent="-285750">
                        <a:buFont typeface="Arial" panose="020B0604020202020204" pitchFamily="34" charset="0"/>
                        <a:buChar char="•"/>
                      </a:pPr>
                      <a:r>
                        <a:rPr lang="en-US" sz="2000" kern="1200" dirty="0">
                          <a:solidFill>
                            <a:schemeClr val="dk1"/>
                          </a:solidFill>
                          <a:effectLst/>
                          <a:latin typeface="Times New Roman" panose="02020603050405020304" pitchFamily="18" charset="0"/>
                          <a:cs typeface="Times New Roman" panose="02020603050405020304" pitchFamily="18" charset="0"/>
                        </a:rPr>
                        <a:t>The proposed system has good fault tolerance.</a:t>
                      </a:r>
                      <a:endParaRPr lang="en-IN" sz="2000" kern="1200" dirty="0">
                        <a:solidFill>
                          <a:schemeClr val="dk1"/>
                        </a:solidFill>
                        <a:effectLst/>
                        <a:latin typeface="Times New Roman" panose="02020603050405020304" pitchFamily="18" charset="0"/>
                        <a:cs typeface="Times New Roman" panose="02020603050405020304" pitchFamily="18" charset="0"/>
                      </a:endParaRPr>
                    </a:p>
                    <a:p>
                      <a:pPr marL="285750" lvl="0" indent="-285750">
                        <a:buFont typeface="Arial" panose="020B0604020202020204" pitchFamily="34" charset="0"/>
                        <a:buChar char="•"/>
                      </a:pPr>
                      <a:r>
                        <a:rPr lang="en-US" sz="2000" kern="1200" dirty="0">
                          <a:solidFill>
                            <a:schemeClr val="dk1"/>
                          </a:solidFill>
                          <a:effectLst/>
                          <a:latin typeface="Times New Roman" panose="02020603050405020304" pitchFamily="18" charset="0"/>
                          <a:cs typeface="Times New Roman" panose="02020603050405020304" pitchFamily="18" charset="0"/>
                        </a:rPr>
                        <a:t>The proposed is also has a good distributed memory.</a:t>
                      </a:r>
                      <a:endParaRPr lang="en-IN" sz="2000" kern="1200" dirty="0">
                        <a:solidFill>
                          <a:schemeClr val="dk1"/>
                        </a:solidFill>
                        <a:effectLst/>
                        <a:latin typeface="Times New Roman" panose="02020603050405020304" pitchFamily="18" charset="0"/>
                        <a:ea typeface="+mn-ea"/>
                        <a:cs typeface="Times New Roman" panose="02020603050405020304" pitchFamily="18" charset="0"/>
                      </a:endParaRPr>
                    </a:p>
                  </a:txBody>
                  <a:tcPr/>
                </a:tc>
                <a:extLst>
                  <a:ext uri="{0D108BD9-81ED-4DB2-BD59-A6C34878D82A}">
                    <a16:rowId xmlns:a16="http://schemas.microsoft.com/office/drawing/2014/main" val="1038218824"/>
                  </a:ext>
                </a:extLst>
              </a:tr>
            </a:tbl>
          </a:graphicData>
        </a:graphic>
      </p:graphicFrame>
    </p:spTree>
    <p:extLst>
      <p:ext uri="{BB962C8B-B14F-4D97-AF65-F5344CB8AC3E}">
        <p14:creationId xmlns:p14="http://schemas.microsoft.com/office/powerpoint/2010/main" val="42129174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graphicFrame>
        <p:nvGraphicFramePr>
          <p:cNvPr id="8" name="Diagram 7">
            <a:extLst>
              <a:ext uri="{FF2B5EF4-FFF2-40B4-BE49-F238E27FC236}">
                <a16:creationId xmlns:a16="http://schemas.microsoft.com/office/drawing/2014/main" id="{55C254B5-3D86-6684-28DF-8A658126040F}"/>
              </a:ext>
            </a:extLst>
          </p:cNvPr>
          <p:cNvGraphicFramePr/>
          <p:nvPr>
            <p:extLst>
              <p:ext uri="{D42A27DB-BD31-4B8C-83A1-F6EECF244321}">
                <p14:modId xmlns:p14="http://schemas.microsoft.com/office/powerpoint/2010/main" val="1015258174"/>
              </p:ext>
            </p:extLst>
          </p:nvPr>
        </p:nvGraphicFramePr>
        <p:xfrm>
          <a:off x="3260090" y="707886"/>
          <a:ext cx="8931910" cy="596131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4" name="TextBox 23">
            <a:extLst>
              <a:ext uri="{FF2B5EF4-FFF2-40B4-BE49-F238E27FC236}">
                <a16:creationId xmlns:a16="http://schemas.microsoft.com/office/drawing/2014/main" id="{9D25A50B-BB2E-4F06-82AE-76A92D7CC3B8}"/>
              </a:ext>
            </a:extLst>
          </p:cNvPr>
          <p:cNvSpPr txBox="1"/>
          <p:nvPr/>
        </p:nvSpPr>
        <p:spPr>
          <a:xfrm>
            <a:off x="6096000" y="4076935"/>
            <a:ext cx="5149850" cy="505459"/>
          </a:xfrm>
          <a:prstGeom prst="rect">
            <a:avLst/>
          </a:prstGeom>
        </p:spPr>
        <p:txBody>
          <a:bodyPr vert="horz" lIns="91440" tIns="45720" rIns="91440" bIns="45720" rtlCol="0" anchor="t">
            <a:normAutofit fontScale="97500"/>
          </a:bodyPr>
          <a:lstStyle>
            <a:lvl1pPr lvl="0">
              <a:lnSpc>
                <a:spcPct val="150000"/>
              </a:lnSpc>
              <a:spcBef>
                <a:spcPts val="0"/>
              </a:spcBef>
              <a:buNone/>
              <a:defRPr lang="en-US" sz="2000">
                <a:solidFill>
                  <a:schemeClr val="accent2">
                    <a:lumMod val="50000"/>
                  </a:schemeClr>
                </a:solidFill>
              </a:defRPr>
            </a:lvl1pPr>
          </a:lstStyle>
          <a:p>
            <a:pPr algn="r"/>
            <a:endParaRPr lang="en-US" dirty="0"/>
          </a:p>
        </p:txBody>
      </p:sp>
      <p:sp>
        <p:nvSpPr>
          <p:cNvPr id="15" name="Date Placeholder 14">
            <a:extLst>
              <a:ext uri="{FF2B5EF4-FFF2-40B4-BE49-F238E27FC236}">
                <a16:creationId xmlns:a16="http://schemas.microsoft.com/office/drawing/2014/main" id="{740F1142-57E3-40C3-9A2A-3B1C8975905A}"/>
              </a:ext>
            </a:extLst>
          </p:cNvPr>
          <p:cNvSpPr>
            <a:spLocks noGrp="1"/>
          </p:cNvSpPr>
          <p:nvPr>
            <p:ph type="dt" sz="half" idx="2"/>
          </p:nvPr>
        </p:nvSpPr>
        <p:spPr/>
        <p:txBody>
          <a:bodyPr/>
          <a:lstStyle/>
          <a:p>
            <a:fld id="{B93BF043-A0E2-48C9-80FB-0A3EF98DDCEF}" type="datetime1">
              <a:rPr lang="en-US" smtClean="0"/>
              <a:pPr/>
              <a:t>4/22/2023</a:t>
            </a:fld>
            <a:endParaRPr lang="en-US" dirty="0"/>
          </a:p>
        </p:txBody>
      </p:sp>
      <p:sp>
        <p:nvSpPr>
          <p:cNvPr id="16" name="Slide Number Placeholder 15">
            <a:extLst>
              <a:ext uri="{FF2B5EF4-FFF2-40B4-BE49-F238E27FC236}">
                <a16:creationId xmlns:a16="http://schemas.microsoft.com/office/drawing/2014/main" id="{ED61D9CF-8ACA-4237-8E03-D79B6B89F0F2}"/>
              </a:ext>
            </a:extLst>
          </p:cNvPr>
          <p:cNvSpPr>
            <a:spLocks noGrp="1"/>
          </p:cNvSpPr>
          <p:nvPr>
            <p:ph type="sldNum" sz="quarter" idx="4"/>
          </p:nvPr>
        </p:nvSpPr>
        <p:spPr/>
        <p:txBody>
          <a:bodyPr/>
          <a:lstStyle/>
          <a:p>
            <a:fld id="{294A09A9-5501-47C1-A89A-A340965A2BE2}" type="slidenum">
              <a:rPr lang="en-US" smtClean="0"/>
              <a:pPr/>
              <a:t>7</a:t>
            </a:fld>
            <a:endParaRPr lang="en-US" dirty="0"/>
          </a:p>
        </p:txBody>
      </p:sp>
      <p:sp>
        <p:nvSpPr>
          <p:cNvPr id="6" name="TextBox 5">
            <a:extLst>
              <a:ext uri="{FF2B5EF4-FFF2-40B4-BE49-F238E27FC236}">
                <a16:creationId xmlns:a16="http://schemas.microsoft.com/office/drawing/2014/main" id="{E23BFB9B-C7EF-B1A0-CB1E-31399308F66C}"/>
              </a:ext>
            </a:extLst>
          </p:cNvPr>
          <p:cNvSpPr txBox="1"/>
          <p:nvPr/>
        </p:nvSpPr>
        <p:spPr>
          <a:xfrm>
            <a:off x="2552335" y="151380"/>
            <a:ext cx="6451600" cy="707886"/>
          </a:xfrm>
          <a:prstGeom prst="rect">
            <a:avLst/>
          </a:prstGeom>
          <a:noFill/>
        </p:spPr>
        <p:txBody>
          <a:bodyPr wrap="square" rtlCol="0">
            <a:spAutoFit/>
          </a:bodyPr>
          <a:lstStyle/>
          <a:p>
            <a:r>
              <a:rPr lang="en-IN" sz="4000" dirty="0"/>
              <a:t>     PROBLEM STATEMENT</a:t>
            </a:r>
          </a:p>
        </p:txBody>
      </p:sp>
      <p:sp>
        <p:nvSpPr>
          <p:cNvPr id="7" name="TextBox 6">
            <a:extLst>
              <a:ext uri="{FF2B5EF4-FFF2-40B4-BE49-F238E27FC236}">
                <a16:creationId xmlns:a16="http://schemas.microsoft.com/office/drawing/2014/main" id="{489FAD5E-0F68-E207-9EC1-B6E0682484B3}"/>
              </a:ext>
            </a:extLst>
          </p:cNvPr>
          <p:cNvSpPr txBox="1"/>
          <p:nvPr/>
        </p:nvSpPr>
        <p:spPr>
          <a:xfrm>
            <a:off x="1729840" y="-34785"/>
            <a:ext cx="1432560" cy="1015663"/>
          </a:xfrm>
          <a:prstGeom prst="rect">
            <a:avLst/>
          </a:prstGeom>
          <a:noFill/>
        </p:spPr>
        <p:txBody>
          <a:bodyPr wrap="square" rtlCol="0">
            <a:spAutoFit/>
          </a:bodyPr>
          <a:lstStyle/>
          <a:p>
            <a:r>
              <a:rPr lang="en-IN" sz="6000" dirty="0"/>
              <a:t>05</a:t>
            </a:r>
          </a:p>
        </p:txBody>
      </p:sp>
      <p:grpSp>
        <p:nvGrpSpPr>
          <p:cNvPr id="11" name="Group 10">
            <a:extLst>
              <a:ext uri="{FF2B5EF4-FFF2-40B4-BE49-F238E27FC236}">
                <a16:creationId xmlns:a16="http://schemas.microsoft.com/office/drawing/2014/main" id="{94433B26-B091-0DBF-9419-7FF5D730E396}"/>
              </a:ext>
            </a:extLst>
          </p:cNvPr>
          <p:cNvGrpSpPr/>
          <p:nvPr/>
        </p:nvGrpSpPr>
        <p:grpSpPr>
          <a:xfrm>
            <a:off x="0" y="2148180"/>
            <a:ext cx="3445844" cy="2656573"/>
            <a:chOff x="0" y="0"/>
            <a:chExt cx="3248714" cy="2030675"/>
          </a:xfrm>
        </p:grpSpPr>
        <p:sp>
          <p:nvSpPr>
            <p:cNvPr id="12" name="Rectangle 11">
              <a:extLst>
                <a:ext uri="{FF2B5EF4-FFF2-40B4-BE49-F238E27FC236}">
                  <a16:creationId xmlns:a16="http://schemas.microsoft.com/office/drawing/2014/main" id="{7F922DB5-8471-8DA8-1CC2-5B61CBE5924A}"/>
                </a:ext>
              </a:extLst>
            </p:cNvPr>
            <p:cNvSpPr/>
            <p:nvPr/>
          </p:nvSpPr>
          <p:spPr>
            <a:xfrm>
              <a:off x="0" y="1864741"/>
              <a:ext cx="32524" cy="146582"/>
            </a:xfrm>
            <a:prstGeom prst="rect">
              <a:avLst/>
            </a:prstGeom>
            <a:ln>
              <a:noFill/>
            </a:ln>
          </p:spPr>
          <p:txBody>
            <a:bodyPr vert="horz" lIns="0" tIns="0" rIns="0" bIns="0" rtlCol="0">
              <a:noAutofit/>
            </a:bodyPr>
            <a:lstStyle/>
            <a:p>
              <a:pPr marL="15240" indent="-6350" algn="l">
                <a:lnSpc>
                  <a:spcPct val="107000"/>
                </a:lnSpc>
                <a:spcAft>
                  <a:spcPts val="800"/>
                </a:spcAft>
              </a:pPr>
              <a:r>
                <a:rPr lang="en-IN" sz="850">
                  <a:solidFill>
                    <a:srgbClr val="000000"/>
                  </a:solidFill>
                  <a:effectLst/>
                  <a:latin typeface="Calibri" panose="020F0502020204030204" pitchFamily="34" charset="0"/>
                  <a:ea typeface="Calibri" panose="020F0502020204030204" pitchFamily="34" charset="0"/>
                  <a:cs typeface="Cambria" panose="02040503050406030204" pitchFamily="18" charset="0"/>
                </a:rPr>
                <a:t> </a:t>
              </a:r>
              <a:endParaRPr lang="en-IN" sz="1000">
                <a:solidFill>
                  <a:srgbClr val="000000"/>
                </a:solidFill>
                <a:effectLst/>
                <a:latin typeface="Cambria" panose="02040503050406030204" pitchFamily="18" charset="0"/>
                <a:ea typeface="Cambria" panose="02040503050406030204" pitchFamily="18" charset="0"/>
                <a:cs typeface="Cambria" panose="02040503050406030204" pitchFamily="18" charset="0"/>
              </a:endParaRPr>
            </a:p>
          </p:txBody>
        </p:sp>
        <p:sp>
          <p:nvSpPr>
            <p:cNvPr id="14" name="Rectangle 13">
              <a:extLst>
                <a:ext uri="{FF2B5EF4-FFF2-40B4-BE49-F238E27FC236}">
                  <a16:creationId xmlns:a16="http://schemas.microsoft.com/office/drawing/2014/main" id="{310C0DD9-31FE-5719-5F22-EF1B55209381}"/>
                </a:ext>
              </a:extLst>
            </p:cNvPr>
            <p:cNvSpPr/>
            <p:nvPr/>
          </p:nvSpPr>
          <p:spPr>
            <a:xfrm>
              <a:off x="3179699" y="1840738"/>
              <a:ext cx="42143" cy="189937"/>
            </a:xfrm>
            <a:prstGeom prst="rect">
              <a:avLst/>
            </a:prstGeom>
            <a:ln>
              <a:noFill/>
            </a:ln>
          </p:spPr>
          <p:txBody>
            <a:bodyPr vert="horz" lIns="0" tIns="0" rIns="0" bIns="0" rtlCol="0">
              <a:noAutofit/>
            </a:bodyPr>
            <a:lstStyle/>
            <a:p>
              <a:pPr marL="15240" indent="-6350" algn="l">
                <a:lnSpc>
                  <a:spcPct val="107000"/>
                </a:lnSpc>
                <a:spcAft>
                  <a:spcPts val="800"/>
                </a:spcAft>
              </a:pPr>
              <a:r>
                <a:rPr lang="en-IN" sz="1100">
                  <a:solidFill>
                    <a:srgbClr val="000000"/>
                  </a:solidFill>
                  <a:effectLst/>
                  <a:latin typeface="Calibri" panose="020F0502020204030204" pitchFamily="34" charset="0"/>
                  <a:ea typeface="Calibri" panose="020F0502020204030204" pitchFamily="34" charset="0"/>
                  <a:cs typeface="Cambria" panose="02040503050406030204" pitchFamily="18" charset="0"/>
                </a:rPr>
                <a:t> </a:t>
              </a:r>
              <a:endParaRPr lang="en-IN" sz="1000">
                <a:solidFill>
                  <a:srgbClr val="000000"/>
                </a:solidFill>
                <a:effectLst/>
                <a:latin typeface="Cambria" panose="02040503050406030204" pitchFamily="18" charset="0"/>
                <a:ea typeface="Cambria" panose="02040503050406030204" pitchFamily="18" charset="0"/>
                <a:cs typeface="Cambria" panose="02040503050406030204" pitchFamily="18" charset="0"/>
              </a:endParaRPr>
            </a:p>
          </p:txBody>
        </p:sp>
        <p:sp>
          <p:nvSpPr>
            <p:cNvPr id="17" name="Rectangle 16">
              <a:extLst>
                <a:ext uri="{FF2B5EF4-FFF2-40B4-BE49-F238E27FC236}">
                  <a16:creationId xmlns:a16="http://schemas.microsoft.com/office/drawing/2014/main" id="{7E2E8994-476B-27B1-F4E5-9A29FCD3B737}"/>
                </a:ext>
              </a:extLst>
            </p:cNvPr>
            <p:cNvSpPr/>
            <p:nvPr/>
          </p:nvSpPr>
          <p:spPr>
            <a:xfrm>
              <a:off x="3211703" y="1847505"/>
              <a:ext cx="37011" cy="168234"/>
            </a:xfrm>
            <a:prstGeom prst="rect">
              <a:avLst/>
            </a:prstGeom>
            <a:ln>
              <a:noFill/>
            </a:ln>
          </p:spPr>
          <p:txBody>
            <a:bodyPr vert="horz" lIns="0" tIns="0" rIns="0" bIns="0" rtlCol="0">
              <a:noAutofit/>
            </a:bodyPr>
            <a:lstStyle/>
            <a:p>
              <a:pPr marL="15240" indent="-6350" algn="l">
                <a:lnSpc>
                  <a:spcPct val="107000"/>
                </a:lnSpc>
                <a:spcAft>
                  <a:spcPts val="800"/>
                </a:spcAft>
              </a:pPr>
              <a:r>
                <a:rPr lang="en-IN" sz="1000" b="1">
                  <a:solidFill>
                    <a:srgbClr val="000000"/>
                  </a:solidFill>
                  <a:effectLst/>
                  <a:latin typeface="Cambria" panose="02040503050406030204" pitchFamily="18" charset="0"/>
                  <a:ea typeface="Cambria" panose="02040503050406030204" pitchFamily="18" charset="0"/>
                  <a:cs typeface="Cambria" panose="02040503050406030204" pitchFamily="18" charset="0"/>
                </a:rPr>
                <a:t> </a:t>
              </a:r>
              <a:endParaRPr lang="en-IN" sz="1000">
                <a:solidFill>
                  <a:srgbClr val="000000"/>
                </a:solidFill>
                <a:effectLst/>
                <a:latin typeface="Cambria" panose="02040503050406030204" pitchFamily="18" charset="0"/>
                <a:ea typeface="Cambria" panose="02040503050406030204" pitchFamily="18" charset="0"/>
                <a:cs typeface="Cambria" panose="02040503050406030204" pitchFamily="18" charset="0"/>
              </a:endParaRPr>
            </a:p>
          </p:txBody>
        </p:sp>
        <p:sp>
          <p:nvSpPr>
            <p:cNvPr id="18" name="Rectangle 17">
              <a:extLst>
                <a:ext uri="{FF2B5EF4-FFF2-40B4-BE49-F238E27FC236}">
                  <a16:creationId xmlns:a16="http://schemas.microsoft.com/office/drawing/2014/main" id="{3458C768-77A0-0BE7-1149-A2C5BAD45364}"/>
                </a:ext>
              </a:extLst>
            </p:cNvPr>
            <p:cNvSpPr/>
            <p:nvPr/>
          </p:nvSpPr>
          <p:spPr>
            <a:xfrm>
              <a:off x="3146171" y="1755013"/>
              <a:ext cx="32524" cy="146582"/>
            </a:xfrm>
            <a:prstGeom prst="rect">
              <a:avLst/>
            </a:prstGeom>
            <a:ln>
              <a:noFill/>
            </a:ln>
          </p:spPr>
          <p:txBody>
            <a:bodyPr vert="horz" lIns="0" tIns="0" rIns="0" bIns="0" rtlCol="0">
              <a:noAutofit/>
            </a:bodyPr>
            <a:lstStyle/>
            <a:p>
              <a:pPr marL="15240" indent="-6350" algn="l">
                <a:lnSpc>
                  <a:spcPct val="107000"/>
                </a:lnSpc>
                <a:spcAft>
                  <a:spcPts val="800"/>
                </a:spcAft>
              </a:pPr>
              <a:r>
                <a:rPr lang="en-IN" sz="850">
                  <a:solidFill>
                    <a:srgbClr val="000000"/>
                  </a:solidFill>
                  <a:effectLst/>
                  <a:latin typeface="Calibri" panose="020F0502020204030204" pitchFamily="34" charset="0"/>
                  <a:ea typeface="Calibri" panose="020F0502020204030204" pitchFamily="34" charset="0"/>
                  <a:cs typeface="Cambria" panose="02040503050406030204" pitchFamily="18" charset="0"/>
                </a:rPr>
                <a:t> </a:t>
              </a:r>
              <a:endParaRPr lang="en-IN" sz="1000">
                <a:solidFill>
                  <a:srgbClr val="000000"/>
                </a:solidFill>
                <a:effectLst/>
                <a:latin typeface="Cambria" panose="02040503050406030204" pitchFamily="18" charset="0"/>
                <a:ea typeface="Cambria" panose="02040503050406030204" pitchFamily="18" charset="0"/>
                <a:cs typeface="Cambria" panose="02040503050406030204" pitchFamily="18" charset="0"/>
              </a:endParaRPr>
            </a:p>
          </p:txBody>
        </p:sp>
        <p:sp>
          <p:nvSpPr>
            <p:cNvPr id="19" name="Rectangle 18">
              <a:extLst>
                <a:ext uri="{FF2B5EF4-FFF2-40B4-BE49-F238E27FC236}">
                  <a16:creationId xmlns:a16="http://schemas.microsoft.com/office/drawing/2014/main" id="{C73B5737-DCC5-C4C7-A637-96A041308066}"/>
                </a:ext>
              </a:extLst>
            </p:cNvPr>
            <p:cNvSpPr/>
            <p:nvPr/>
          </p:nvSpPr>
          <p:spPr>
            <a:xfrm>
              <a:off x="3170555" y="1731010"/>
              <a:ext cx="42143" cy="189937"/>
            </a:xfrm>
            <a:prstGeom prst="rect">
              <a:avLst/>
            </a:prstGeom>
            <a:ln>
              <a:noFill/>
            </a:ln>
          </p:spPr>
          <p:txBody>
            <a:bodyPr vert="horz" lIns="0" tIns="0" rIns="0" bIns="0" rtlCol="0">
              <a:noAutofit/>
            </a:bodyPr>
            <a:lstStyle/>
            <a:p>
              <a:pPr marL="15240" indent="-6350" algn="l">
                <a:lnSpc>
                  <a:spcPct val="107000"/>
                </a:lnSpc>
                <a:spcAft>
                  <a:spcPts val="800"/>
                </a:spcAft>
              </a:pPr>
              <a:r>
                <a:rPr lang="en-IN" sz="1100">
                  <a:solidFill>
                    <a:srgbClr val="000000"/>
                  </a:solidFill>
                  <a:effectLst/>
                  <a:latin typeface="Calibri" panose="020F0502020204030204" pitchFamily="34" charset="0"/>
                  <a:ea typeface="Calibri" panose="020F0502020204030204" pitchFamily="34" charset="0"/>
                  <a:cs typeface="Cambria" panose="02040503050406030204" pitchFamily="18" charset="0"/>
                </a:rPr>
                <a:t> </a:t>
              </a:r>
              <a:endParaRPr lang="en-IN" sz="1000">
                <a:solidFill>
                  <a:srgbClr val="000000"/>
                </a:solidFill>
                <a:effectLst/>
                <a:latin typeface="Cambria" panose="02040503050406030204" pitchFamily="18" charset="0"/>
                <a:ea typeface="Cambria" panose="02040503050406030204" pitchFamily="18" charset="0"/>
                <a:cs typeface="Cambria" panose="02040503050406030204" pitchFamily="18" charset="0"/>
              </a:endParaRPr>
            </a:p>
          </p:txBody>
        </p:sp>
        <p:sp>
          <p:nvSpPr>
            <p:cNvPr id="20" name="Rectangle 19">
              <a:extLst>
                <a:ext uri="{FF2B5EF4-FFF2-40B4-BE49-F238E27FC236}">
                  <a16:creationId xmlns:a16="http://schemas.microsoft.com/office/drawing/2014/main" id="{E5ABD709-8206-9D2E-538D-F14D11A8CC03}"/>
                </a:ext>
              </a:extLst>
            </p:cNvPr>
            <p:cNvSpPr/>
            <p:nvPr/>
          </p:nvSpPr>
          <p:spPr>
            <a:xfrm>
              <a:off x="818693" y="1820545"/>
              <a:ext cx="202339" cy="146582"/>
            </a:xfrm>
            <a:prstGeom prst="rect">
              <a:avLst/>
            </a:prstGeom>
            <a:ln>
              <a:noFill/>
            </a:ln>
          </p:spPr>
          <p:txBody>
            <a:bodyPr vert="horz" lIns="0" tIns="0" rIns="0" bIns="0" rtlCol="0">
              <a:noAutofit/>
            </a:bodyPr>
            <a:lstStyle/>
            <a:p>
              <a:pPr marL="15240" indent="-6350" algn="l">
                <a:lnSpc>
                  <a:spcPct val="107000"/>
                </a:lnSpc>
                <a:spcAft>
                  <a:spcPts val="800"/>
                </a:spcAft>
              </a:pPr>
              <a:endParaRPr lang="en-IN" sz="1000" dirty="0">
                <a:solidFill>
                  <a:srgbClr val="000000"/>
                </a:solidFill>
                <a:effectLst/>
                <a:latin typeface="Cambria" panose="02040503050406030204" pitchFamily="18" charset="0"/>
                <a:ea typeface="Cambria" panose="02040503050406030204" pitchFamily="18" charset="0"/>
                <a:cs typeface="Cambria" panose="02040503050406030204" pitchFamily="18" charset="0"/>
              </a:endParaRPr>
            </a:p>
          </p:txBody>
        </p:sp>
        <p:sp>
          <p:nvSpPr>
            <p:cNvPr id="21" name="Rectangle 20">
              <a:extLst>
                <a:ext uri="{FF2B5EF4-FFF2-40B4-BE49-F238E27FC236}">
                  <a16:creationId xmlns:a16="http://schemas.microsoft.com/office/drawing/2014/main" id="{FD50E4C5-9C3E-2203-A781-76F608DAB74E}"/>
                </a:ext>
              </a:extLst>
            </p:cNvPr>
            <p:cNvSpPr/>
            <p:nvPr/>
          </p:nvSpPr>
          <p:spPr>
            <a:xfrm>
              <a:off x="971042" y="1796542"/>
              <a:ext cx="42144" cy="189937"/>
            </a:xfrm>
            <a:prstGeom prst="rect">
              <a:avLst/>
            </a:prstGeom>
            <a:ln>
              <a:noFill/>
            </a:ln>
          </p:spPr>
          <p:txBody>
            <a:bodyPr vert="horz" lIns="0" tIns="0" rIns="0" bIns="0" rtlCol="0">
              <a:noAutofit/>
            </a:bodyPr>
            <a:lstStyle/>
            <a:p>
              <a:pPr marL="15240" indent="-6350" algn="l">
                <a:lnSpc>
                  <a:spcPct val="107000"/>
                </a:lnSpc>
                <a:spcAft>
                  <a:spcPts val="800"/>
                </a:spcAft>
              </a:pPr>
              <a:r>
                <a:rPr lang="en-IN" sz="1100">
                  <a:solidFill>
                    <a:srgbClr val="000000"/>
                  </a:solidFill>
                  <a:effectLst/>
                  <a:latin typeface="Calibri" panose="020F0502020204030204" pitchFamily="34" charset="0"/>
                  <a:ea typeface="Calibri" panose="020F0502020204030204" pitchFamily="34" charset="0"/>
                  <a:cs typeface="Cambria" panose="02040503050406030204" pitchFamily="18" charset="0"/>
                </a:rPr>
                <a:t> </a:t>
              </a:r>
              <a:endParaRPr lang="en-IN" sz="1000">
                <a:solidFill>
                  <a:srgbClr val="000000"/>
                </a:solidFill>
                <a:effectLst/>
                <a:latin typeface="Cambria" panose="02040503050406030204" pitchFamily="18" charset="0"/>
                <a:ea typeface="Cambria" panose="02040503050406030204" pitchFamily="18" charset="0"/>
                <a:cs typeface="Cambria" panose="02040503050406030204" pitchFamily="18" charset="0"/>
              </a:endParaRPr>
            </a:p>
          </p:txBody>
        </p:sp>
        <p:sp>
          <p:nvSpPr>
            <p:cNvPr id="22" name="Rectangle 21">
              <a:extLst>
                <a:ext uri="{FF2B5EF4-FFF2-40B4-BE49-F238E27FC236}">
                  <a16:creationId xmlns:a16="http://schemas.microsoft.com/office/drawing/2014/main" id="{D38950F5-D7A7-D5BB-B718-14E947A54153}"/>
                </a:ext>
              </a:extLst>
            </p:cNvPr>
            <p:cNvSpPr/>
            <p:nvPr/>
          </p:nvSpPr>
          <p:spPr>
            <a:xfrm>
              <a:off x="981710" y="1851025"/>
              <a:ext cx="32524" cy="146582"/>
            </a:xfrm>
            <a:prstGeom prst="rect">
              <a:avLst/>
            </a:prstGeom>
            <a:ln>
              <a:noFill/>
            </a:ln>
          </p:spPr>
          <p:txBody>
            <a:bodyPr vert="horz" lIns="0" tIns="0" rIns="0" bIns="0" rtlCol="0">
              <a:noAutofit/>
            </a:bodyPr>
            <a:lstStyle/>
            <a:p>
              <a:pPr marL="15240" indent="-6350" algn="l">
                <a:lnSpc>
                  <a:spcPct val="107000"/>
                </a:lnSpc>
                <a:spcAft>
                  <a:spcPts val="800"/>
                </a:spcAft>
              </a:pPr>
              <a:r>
                <a:rPr lang="en-IN" sz="850">
                  <a:solidFill>
                    <a:srgbClr val="000000"/>
                  </a:solidFill>
                  <a:effectLst/>
                  <a:latin typeface="Calibri" panose="020F0502020204030204" pitchFamily="34" charset="0"/>
                  <a:ea typeface="Calibri" panose="020F0502020204030204" pitchFamily="34" charset="0"/>
                  <a:cs typeface="Cambria" panose="02040503050406030204" pitchFamily="18" charset="0"/>
                </a:rPr>
                <a:t> </a:t>
              </a:r>
              <a:endParaRPr lang="en-IN" sz="1000">
                <a:solidFill>
                  <a:srgbClr val="000000"/>
                </a:solidFill>
                <a:effectLst/>
                <a:latin typeface="Cambria" panose="02040503050406030204" pitchFamily="18" charset="0"/>
                <a:ea typeface="Cambria" panose="02040503050406030204" pitchFamily="18" charset="0"/>
                <a:cs typeface="Cambria" panose="02040503050406030204" pitchFamily="18" charset="0"/>
              </a:endParaRPr>
            </a:p>
          </p:txBody>
        </p:sp>
        <p:sp>
          <p:nvSpPr>
            <p:cNvPr id="23" name="Rectangle 22">
              <a:extLst>
                <a:ext uri="{FF2B5EF4-FFF2-40B4-BE49-F238E27FC236}">
                  <a16:creationId xmlns:a16="http://schemas.microsoft.com/office/drawing/2014/main" id="{2813191E-F185-9389-96B8-D2E4ADA299CF}"/>
                </a:ext>
              </a:extLst>
            </p:cNvPr>
            <p:cNvSpPr/>
            <p:nvPr/>
          </p:nvSpPr>
          <p:spPr>
            <a:xfrm>
              <a:off x="1006094" y="1827022"/>
              <a:ext cx="42144" cy="189937"/>
            </a:xfrm>
            <a:prstGeom prst="rect">
              <a:avLst/>
            </a:prstGeom>
            <a:ln>
              <a:noFill/>
            </a:ln>
          </p:spPr>
          <p:txBody>
            <a:bodyPr vert="horz" lIns="0" tIns="0" rIns="0" bIns="0" rtlCol="0">
              <a:noAutofit/>
            </a:bodyPr>
            <a:lstStyle/>
            <a:p>
              <a:pPr marL="15240" indent="-6350" algn="l">
                <a:lnSpc>
                  <a:spcPct val="107000"/>
                </a:lnSpc>
                <a:spcAft>
                  <a:spcPts val="800"/>
                </a:spcAft>
              </a:pPr>
              <a:r>
                <a:rPr lang="en-IN" sz="1100">
                  <a:solidFill>
                    <a:srgbClr val="000000"/>
                  </a:solidFill>
                  <a:effectLst/>
                  <a:latin typeface="Calibri" panose="020F0502020204030204" pitchFamily="34" charset="0"/>
                  <a:ea typeface="Calibri" panose="020F0502020204030204" pitchFamily="34" charset="0"/>
                  <a:cs typeface="Cambria" panose="02040503050406030204" pitchFamily="18" charset="0"/>
                </a:rPr>
                <a:t> </a:t>
              </a:r>
              <a:endParaRPr lang="en-IN" sz="1000">
                <a:solidFill>
                  <a:srgbClr val="000000"/>
                </a:solidFill>
                <a:effectLst/>
                <a:latin typeface="Cambria" panose="02040503050406030204" pitchFamily="18" charset="0"/>
                <a:ea typeface="Cambria" panose="02040503050406030204" pitchFamily="18" charset="0"/>
                <a:cs typeface="Cambria" panose="02040503050406030204" pitchFamily="18" charset="0"/>
              </a:endParaRPr>
            </a:p>
          </p:txBody>
        </p:sp>
        <p:sp>
          <p:nvSpPr>
            <p:cNvPr id="25" name="Rectangle 24">
              <a:extLst>
                <a:ext uri="{FF2B5EF4-FFF2-40B4-BE49-F238E27FC236}">
                  <a16:creationId xmlns:a16="http://schemas.microsoft.com/office/drawing/2014/main" id="{8816D998-0B2A-F72E-44F5-4CFE956B08A7}"/>
                </a:ext>
              </a:extLst>
            </p:cNvPr>
            <p:cNvSpPr/>
            <p:nvPr/>
          </p:nvSpPr>
          <p:spPr>
            <a:xfrm>
              <a:off x="1009142" y="1820545"/>
              <a:ext cx="72963" cy="146582"/>
            </a:xfrm>
            <a:prstGeom prst="rect">
              <a:avLst/>
            </a:prstGeom>
            <a:ln>
              <a:noFill/>
            </a:ln>
          </p:spPr>
          <p:txBody>
            <a:bodyPr vert="horz" lIns="0" tIns="0" rIns="0" bIns="0" rtlCol="0">
              <a:noAutofit/>
            </a:bodyPr>
            <a:lstStyle/>
            <a:p>
              <a:pPr marL="15240" indent="-6350" algn="l">
                <a:lnSpc>
                  <a:spcPct val="107000"/>
                </a:lnSpc>
                <a:spcAft>
                  <a:spcPts val="800"/>
                </a:spcAft>
              </a:pPr>
              <a:endParaRPr lang="en-IN" sz="1000" dirty="0">
                <a:solidFill>
                  <a:srgbClr val="000000"/>
                </a:solidFill>
                <a:effectLst/>
                <a:latin typeface="Cambria" panose="02040503050406030204" pitchFamily="18" charset="0"/>
                <a:ea typeface="Cambria" panose="02040503050406030204" pitchFamily="18" charset="0"/>
                <a:cs typeface="Cambria" panose="02040503050406030204" pitchFamily="18" charset="0"/>
              </a:endParaRPr>
            </a:p>
          </p:txBody>
        </p:sp>
        <p:sp>
          <p:nvSpPr>
            <p:cNvPr id="26" name="Rectangle 25">
              <a:extLst>
                <a:ext uri="{FF2B5EF4-FFF2-40B4-BE49-F238E27FC236}">
                  <a16:creationId xmlns:a16="http://schemas.microsoft.com/office/drawing/2014/main" id="{08E44561-451A-6617-7184-BC3BB05547C6}"/>
                </a:ext>
              </a:extLst>
            </p:cNvPr>
            <p:cNvSpPr/>
            <p:nvPr/>
          </p:nvSpPr>
          <p:spPr>
            <a:xfrm>
              <a:off x="1064006" y="1796542"/>
              <a:ext cx="42144" cy="189937"/>
            </a:xfrm>
            <a:prstGeom prst="rect">
              <a:avLst/>
            </a:prstGeom>
            <a:ln>
              <a:noFill/>
            </a:ln>
          </p:spPr>
          <p:txBody>
            <a:bodyPr vert="horz" lIns="0" tIns="0" rIns="0" bIns="0" rtlCol="0">
              <a:noAutofit/>
            </a:bodyPr>
            <a:lstStyle/>
            <a:p>
              <a:pPr marL="15240" indent="-6350" algn="l">
                <a:lnSpc>
                  <a:spcPct val="107000"/>
                </a:lnSpc>
                <a:spcAft>
                  <a:spcPts val="800"/>
                </a:spcAft>
              </a:pPr>
              <a:r>
                <a:rPr lang="en-IN" sz="1100">
                  <a:solidFill>
                    <a:srgbClr val="000000"/>
                  </a:solidFill>
                  <a:effectLst/>
                  <a:latin typeface="Calibri" panose="020F0502020204030204" pitchFamily="34" charset="0"/>
                  <a:ea typeface="Calibri" panose="020F0502020204030204" pitchFamily="34" charset="0"/>
                  <a:cs typeface="Cambria" panose="02040503050406030204" pitchFamily="18" charset="0"/>
                </a:rPr>
                <a:t> </a:t>
              </a:r>
              <a:endParaRPr lang="en-IN" sz="1000">
                <a:solidFill>
                  <a:srgbClr val="000000"/>
                </a:solidFill>
                <a:effectLst/>
                <a:latin typeface="Cambria" panose="02040503050406030204" pitchFamily="18" charset="0"/>
                <a:ea typeface="Cambria" panose="02040503050406030204" pitchFamily="18" charset="0"/>
                <a:cs typeface="Cambria" panose="02040503050406030204" pitchFamily="18" charset="0"/>
              </a:endParaRPr>
            </a:p>
          </p:txBody>
        </p:sp>
        <p:sp>
          <p:nvSpPr>
            <p:cNvPr id="27" name="Rectangle 26">
              <a:extLst>
                <a:ext uri="{FF2B5EF4-FFF2-40B4-BE49-F238E27FC236}">
                  <a16:creationId xmlns:a16="http://schemas.microsoft.com/office/drawing/2014/main" id="{C4C213ED-3BAC-EDCD-3140-D551AD1C9FB0}"/>
                </a:ext>
              </a:extLst>
            </p:cNvPr>
            <p:cNvSpPr/>
            <p:nvPr/>
          </p:nvSpPr>
          <p:spPr>
            <a:xfrm>
              <a:off x="1067054" y="1820545"/>
              <a:ext cx="36266" cy="146582"/>
            </a:xfrm>
            <a:prstGeom prst="rect">
              <a:avLst/>
            </a:prstGeom>
            <a:ln>
              <a:noFill/>
            </a:ln>
          </p:spPr>
          <p:txBody>
            <a:bodyPr vert="horz" lIns="0" tIns="0" rIns="0" bIns="0" rtlCol="0">
              <a:noAutofit/>
            </a:bodyPr>
            <a:lstStyle/>
            <a:p>
              <a:pPr marL="15240" indent="-6350" algn="l">
                <a:lnSpc>
                  <a:spcPct val="107000"/>
                </a:lnSpc>
                <a:spcAft>
                  <a:spcPts val="800"/>
                </a:spcAft>
              </a:pPr>
              <a:r>
                <a:rPr lang="en-IN" sz="850">
                  <a:solidFill>
                    <a:srgbClr val="000000"/>
                  </a:solidFill>
                  <a:effectLst/>
                  <a:latin typeface="Calibri" panose="020F0502020204030204" pitchFamily="34" charset="0"/>
                  <a:ea typeface="Calibri" panose="020F0502020204030204" pitchFamily="34" charset="0"/>
                  <a:cs typeface="Cambria" panose="02040503050406030204" pitchFamily="18" charset="0"/>
                </a:rPr>
                <a:t>.</a:t>
              </a:r>
              <a:endParaRPr lang="en-IN" sz="1000">
                <a:solidFill>
                  <a:srgbClr val="000000"/>
                </a:solidFill>
                <a:effectLst/>
                <a:latin typeface="Cambria" panose="02040503050406030204" pitchFamily="18" charset="0"/>
                <a:ea typeface="Cambria" panose="02040503050406030204" pitchFamily="18" charset="0"/>
                <a:cs typeface="Cambria" panose="02040503050406030204" pitchFamily="18" charset="0"/>
              </a:endParaRPr>
            </a:p>
          </p:txBody>
        </p:sp>
        <p:sp>
          <p:nvSpPr>
            <p:cNvPr id="29" name="Rectangle 28">
              <a:extLst>
                <a:ext uri="{FF2B5EF4-FFF2-40B4-BE49-F238E27FC236}">
                  <a16:creationId xmlns:a16="http://schemas.microsoft.com/office/drawing/2014/main" id="{B53A8639-602D-3CC6-D2CF-65102ED2927B}"/>
                </a:ext>
              </a:extLst>
            </p:cNvPr>
            <p:cNvSpPr/>
            <p:nvPr/>
          </p:nvSpPr>
          <p:spPr>
            <a:xfrm>
              <a:off x="1094486" y="1796542"/>
              <a:ext cx="42144" cy="189937"/>
            </a:xfrm>
            <a:prstGeom prst="rect">
              <a:avLst/>
            </a:prstGeom>
            <a:ln>
              <a:noFill/>
            </a:ln>
          </p:spPr>
          <p:txBody>
            <a:bodyPr vert="horz" lIns="0" tIns="0" rIns="0" bIns="0" rtlCol="0">
              <a:noAutofit/>
            </a:bodyPr>
            <a:lstStyle/>
            <a:p>
              <a:pPr marL="15240" indent="-6350" algn="l">
                <a:lnSpc>
                  <a:spcPct val="107000"/>
                </a:lnSpc>
                <a:spcAft>
                  <a:spcPts val="800"/>
                </a:spcAft>
              </a:pPr>
              <a:r>
                <a:rPr lang="en-IN" sz="1100">
                  <a:solidFill>
                    <a:srgbClr val="000000"/>
                  </a:solidFill>
                  <a:effectLst/>
                  <a:latin typeface="Calibri" panose="020F0502020204030204" pitchFamily="34" charset="0"/>
                  <a:ea typeface="Calibri" panose="020F0502020204030204" pitchFamily="34" charset="0"/>
                  <a:cs typeface="Cambria" panose="02040503050406030204" pitchFamily="18" charset="0"/>
                </a:rPr>
                <a:t> </a:t>
              </a:r>
              <a:endParaRPr lang="en-IN" sz="1000">
                <a:solidFill>
                  <a:srgbClr val="000000"/>
                </a:solidFill>
                <a:effectLst/>
                <a:latin typeface="Cambria" panose="02040503050406030204" pitchFamily="18" charset="0"/>
                <a:ea typeface="Cambria" panose="02040503050406030204" pitchFamily="18" charset="0"/>
                <a:cs typeface="Cambria" panose="02040503050406030204" pitchFamily="18" charset="0"/>
              </a:endParaRPr>
            </a:p>
          </p:txBody>
        </p:sp>
        <p:sp>
          <p:nvSpPr>
            <p:cNvPr id="30" name="Rectangle 29">
              <a:extLst>
                <a:ext uri="{FF2B5EF4-FFF2-40B4-BE49-F238E27FC236}">
                  <a16:creationId xmlns:a16="http://schemas.microsoft.com/office/drawing/2014/main" id="{919C2265-D833-4B16-6464-9FA13962FBD8}"/>
                </a:ext>
              </a:extLst>
            </p:cNvPr>
            <p:cNvSpPr/>
            <p:nvPr/>
          </p:nvSpPr>
          <p:spPr>
            <a:xfrm>
              <a:off x="1096010" y="1851025"/>
              <a:ext cx="32524" cy="146582"/>
            </a:xfrm>
            <a:prstGeom prst="rect">
              <a:avLst/>
            </a:prstGeom>
            <a:ln>
              <a:noFill/>
            </a:ln>
          </p:spPr>
          <p:txBody>
            <a:bodyPr vert="horz" lIns="0" tIns="0" rIns="0" bIns="0" rtlCol="0">
              <a:noAutofit/>
            </a:bodyPr>
            <a:lstStyle/>
            <a:p>
              <a:pPr marL="15240" indent="-6350" algn="l">
                <a:lnSpc>
                  <a:spcPct val="107000"/>
                </a:lnSpc>
                <a:spcAft>
                  <a:spcPts val="800"/>
                </a:spcAft>
              </a:pPr>
              <a:r>
                <a:rPr lang="en-IN" sz="850">
                  <a:solidFill>
                    <a:srgbClr val="000000"/>
                  </a:solidFill>
                  <a:effectLst/>
                  <a:latin typeface="Calibri" panose="020F0502020204030204" pitchFamily="34" charset="0"/>
                  <a:ea typeface="Calibri" panose="020F0502020204030204" pitchFamily="34" charset="0"/>
                  <a:cs typeface="Cambria" panose="02040503050406030204" pitchFamily="18" charset="0"/>
                </a:rPr>
                <a:t> </a:t>
              </a:r>
              <a:endParaRPr lang="en-IN" sz="1000">
                <a:solidFill>
                  <a:srgbClr val="000000"/>
                </a:solidFill>
                <a:effectLst/>
                <a:latin typeface="Cambria" panose="02040503050406030204" pitchFamily="18" charset="0"/>
                <a:ea typeface="Cambria" panose="02040503050406030204" pitchFamily="18" charset="0"/>
                <a:cs typeface="Cambria" panose="02040503050406030204" pitchFamily="18" charset="0"/>
              </a:endParaRPr>
            </a:p>
          </p:txBody>
        </p:sp>
        <p:sp>
          <p:nvSpPr>
            <p:cNvPr id="31" name="Rectangle 30">
              <a:extLst>
                <a:ext uri="{FF2B5EF4-FFF2-40B4-BE49-F238E27FC236}">
                  <a16:creationId xmlns:a16="http://schemas.microsoft.com/office/drawing/2014/main" id="{23E90A8E-8248-64D4-397B-634221E48286}"/>
                </a:ext>
              </a:extLst>
            </p:cNvPr>
            <p:cNvSpPr/>
            <p:nvPr/>
          </p:nvSpPr>
          <p:spPr>
            <a:xfrm>
              <a:off x="1120394" y="1827022"/>
              <a:ext cx="42144" cy="189937"/>
            </a:xfrm>
            <a:prstGeom prst="rect">
              <a:avLst/>
            </a:prstGeom>
            <a:ln>
              <a:noFill/>
            </a:ln>
          </p:spPr>
          <p:txBody>
            <a:bodyPr vert="horz" lIns="0" tIns="0" rIns="0" bIns="0" rtlCol="0">
              <a:noAutofit/>
            </a:bodyPr>
            <a:lstStyle/>
            <a:p>
              <a:pPr marL="15240" indent="-6350" algn="l">
                <a:lnSpc>
                  <a:spcPct val="107000"/>
                </a:lnSpc>
                <a:spcAft>
                  <a:spcPts val="800"/>
                </a:spcAft>
              </a:pPr>
              <a:r>
                <a:rPr lang="en-IN" sz="1100">
                  <a:solidFill>
                    <a:srgbClr val="000000"/>
                  </a:solidFill>
                  <a:effectLst/>
                  <a:latin typeface="Calibri" panose="020F0502020204030204" pitchFamily="34" charset="0"/>
                  <a:ea typeface="Calibri" panose="020F0502020204030204" pitchFamily="34" charset="0"/>
                  <a:cs typeface="Cambria" panose="02040503050406030204" pitchFamily="18" charset="0"/>
                </a:rPr>
                <a:t> </a:t>
              </a:r>
              <a:endParaRPr lang="en-IN" sz="1000">
                <a:solidFill>
                  <a:srgbClr val="000000"/>
                </a:solidFill>
                <a:effectLst/>
                <a:latin typeface="Cambria" panose="02040503050406030204" pitchFamily="18" charset="0"/>
                <a:ea typeface="Cambria" panose="02040503050406030204" pitchFamily="18" charset="0"/>
                <a:cs typeface="Cambria" panose="02040503050406030204" pitchFamily="18" charset="0"/>
              </a:endParaRPr>
            </a:p>
          </p:txBody>
        </p:sp>
        <p:sp>
          <p:nvSpPr>
            <p:cNvPr id="32" name="Rectangle 31">
              <a:extLst>
                <a:ext uri="{FF2B5EF4-FFF2-40B4-BE49-F238E27FC236}">
                  <a16:creationId xmlns:a16="http://schemas.microsoft.com/office/drawing/2014/main" id="{5E8E394B-C2E0-9A8C-046D-6214477444D1}"/>
                </a:ext>
              </a:extLst>
            </p:cNvPr>
            <p:cNvSpPr/>
            <p:nvPr/>
          </p:nvSpPr>
          <p:spPr>
            <a:xfrm>
              <a:off x="1124966" y="1820545"/>
              <a:ext cx="1539707" cy="146582"/>
            </a:xfrm>
            <a:prstGeom prst="rect">
              <a:avLst/>
            </a:prstGeom>
            <a:ln>
              <a:noFill/>
            </a:ln>
          </p:spPr>
          <p:txBody>
            <a:bodyPr vert="horz" lIns="0" tIns="0" rIns="0" bIns="0" rtlCol="0">
              <a:noAutofit/>
            </a:bodyPr>
            <a:lstStyle/>
            <a:p>
              <a:pPr marL="15240" indent="-6350" algn="l">
                <a:lnSpc>
                  <a:spcPct val="107000"/>
                </a:lnSpc>
                <a:spcAft>
                  <a:spcPts val="800"/>
                </a:spcAft>
              </a:pPr>
              <a:r>
                <a:rPr lang="en-IN" sz="850" dirty="0">
                  <a:solidFill>
                    <a:srgbClr val="000000"/>
                  </a:solidFill>
                  <a:effectLst/>
                  <a:latin typeface="Calibri" panose="020F0502020204030204" pitchFamily="34" charset="0"/>
                  <a:ea typeface="Calibri" panose="020F0502020204030204" pitchFamily="34" charset="0"/>
                  <a:cs typeface="Cambria" panose="02040503050406030204" pitchFamily="18" charset="0"/>
                </a:rPr>
                <a:t> </a:t>
              </a:r>
              <a:endParaRPr lang="en-IN" sz="1000" dirty="0">
                <a:solidFill>
                  <a:srgbClr val="000000"/>
                </a:solidFill>
                <a:effectLst/>
                <a:latin typeface="Cambria" panose="02040503050406030204" pitchFamily="18" charset="0"/>
                <a:ea typeface="Cambria" panose="02040503050406030204" pitchFamily="18" charset="0"/>
                <a:cs typeface="Cambria" panose="02040503050406030204" pitchFamily="18" charset="0"/>
              </a:endParaRPr>
            </a:p>
          </p:txBody>
        </p:sp>
        <p:sp>
          <p:nvSpPr>
            <p:cNvPr id="33" name="Rectangle 32">
              <a:extLst>
                <a:ext uri="{FF2B5EF4-FFF2-40B4-BE49-F238E27FC236}">
                  <a16:creationId xmlns:a16="http://schemas.microsoft.com/office/drawing/2014/main" id="{A07474A6-3756-2613-CD25-37EECF5EF3FD}"/>
                </a:ext>
              </a:extLst>
            </p:cNvPr>
            <p:cNvSpPr/>
            <p:nvPr/>
          </p:nvSpPr>
          <p:spPr>
            <a:xfrm>
              <a:off x="2285111" y="1796542"/>
              <a:ext cx="42144" cy="189937"/>
            </a:xfrm>
            <a:prstGeom prst="rect">
              <a:avLst/>
            </a:prstGeom>
            <a:ln>
              <a:noFill/>
            </a:ln>
          </p:spPr>
          <p:txBody>
            <a:bodyPr vert="horz" lIns="0" tIns="0" rIns="0" bIns="0" rtlCol="0">
              <a:noAutofit/>
            </a:bodyPr>
            <a:lstStyle/>
            <a:p>
              <a:pPr marL="15240" indent="-6350" algn="l">
                <a:lnSpc>
                  <a:spcPct val="107000"/>
                </a:lnSpc>
                <a:spcAft>
                  <a:spcPts val="800"/>
                </a:spcAft>
              </a:pPr>
              <a:r>
                <a:rPr lang="en-IN" sz="1100">
                  <a:solidFill>
                    <a:srgbClr val="000000"/>
                  </a:solidFill>
                  <a:effectLst/>
                  <a:latin typeface="Calibri" panose="020F0502020204030204" pitchFamily="34" charset="0"/>
                  <a:ea typeface="Calibri" panose="020F0502020204030204" pitchFamily="34" charset="0"/>
                  <a:cs typeface="Cambria" panose="02040503050406030204" pitchFamily="18" charset="0"/>
                </a:rPr>
                <a:t> </a:t>
              </a:r>
              <a:endParaRPr lang="en-IN" sz="1000">
                <a:solidFill>
                  <a:srgbClr val="000000"/>
                </a:solidFill>
                <a:effectLst/>
                <a:latin typeface="Cambria" panose="02040503050406030204" pitchFamily="18" charset="0"/>
                <a:ea typeface="Cambria" panose="02040503050406030204" pitchFamily="18" charset="0"/>
                <a:cs typeface="Cambria" panose="02040503050406030204" pitchFamily="18" charset="0"/>
              </a:endParaRPr>
            </a:p>
          </p:txBody>
        </p:sp>
        <p:sp>
          <p:nvSpPr>
            <p:cNvPr id="34" name="Rectangle 33">
              <a:extLst>
                <a:ext uri="{FF2B5EF4-FFF2-40B4-BE49-F238E27FC236}">
                  <a16:creationId xmlns:a16="http://schemas.microsoft.com/office/drawing/2014/main" id="{62D25FF3-9616-FA71-821E-47BCAADE686F}"/>
                </a:ext>
              </a:extLst>
            </p:cNvPr>
            <p:cNvSpPr/>
            <p:nvPr/>
          </p:nvSpPr>
          <p:spPr>
            <a:xfrm>
              <a:off x="2297303" y="1851025"/>
              <a:ext cx="32524" cy="146582"/>
            </a:xfrm>
            <a:prstGeom prst="rect">
              <a:avLst/>
            </a:prstGeom>
            <a:ln>
              <a:noFill/>
            </a:ln>
          </p:spPr>
          <p:txBody>
            <a:bodyPr vert="horz" lIns="0" tIns="0" rIns="0" bIns="0" rtlCol="0">
              <a:noAutofit/>
            </a:bodyPr>
            <a:lstStyle/>
            <a:p>
              <a:pPr marL="15240" indent="-6350" algn="l">
                <a:lnSpc>
                  <a:spcPct val="107000"/>
                </a:lnSpc>
                <a:spcAft>
                  <a:spcPts val="800"/>
                </a:spcAft>
              </a:pPr>
              <a:r>
                <a:rPr lang="en-IN" sz="850">
                  <a:solidFill>
                    <a:srgbClr val="000000"/>
                  </a:solidFill>
                  <a:effectLst/>
                  <a:latin typeface="Calibri" panose="020F0502020204030204" pitchFamily="34" charset="0"/>
                  <a:ea typeface="Calibri" panose="020F0502020204030204" pitchFamily="34" charset="0"/>
                  <a:cs typeface="Cambria" panose="02040503050406030204" pitchFamily="18" charset="0"/>
                </a:rPr>
                <a:t> </a:t>
              </a:r>
              <a:endParaRPr lang="en-IN" sz="1000">
                <a:solidFill>
                  <a:srgbClr val="000000"/>
                </a:solidFill>
                <a:effectLst/>
                <a:latin typeface="Cambria" panose="02040503050406030204" pitchFamily="18" charset="0"/>
                <a:ea typeface="Cambria" panose="02040503050406030204" pitchFamily="18" charset="0"/>
                <a:cs typeface="Cambria" panose="02040503050406030204" pitchFamily="18" charset="0"/>
              </a:endParaRPr>
            </a:p>
          </p:txBody>
        </p:sp>
        <p:sp>
          <p:nvSpPr>
            <p:cNvPr id="35" name="Rectangle 34">
              <a:extLst>
                <a:ext uri="{FF2B5EF4-FFF2-40B4-BE49-F238E27FC236}">
                  <a16:creationId xmlns:a16="http://schemas.microsoft.com/office/drawing/2014/main" id="{2197A11F-3E7B-444E-020E-9DA0CA20CC9E}"/>
                </a:ext>
              </a:extLst>
            </p:cNvPr>
            <p:cNvSpPr/>
            <p:nvPr/>
          </p:nvSpPr>
          <p:spPr>
            <a:xfrm>
              <a:off x="2321687" y="1827022"/>
              <a:ext cx="42144" cy="189937"/>
            </a:xfrm>
            <a:prstGeom prst="rect">
              <a:avLst/>
            </a:prstGeom>
            <a:ln>
              <a:noFill/>
            </a:ln>
          </p:spPr>
          <p:txBody>
            <a:bodyPr vert="horz" lIns="0" tIns="0" rIns="0" bIns="0" rtlCol="0">
              <a:noAutofit/>
            </a:bodyPr>
            <a:lstStyle/>
            <a:p>
              <a:pPr marL="15240" indent="-6350" algn="l">
                <a:lnSpc>
                  <a:spcPct val="107000"/>
                </a:lnSpc>
                <a:spcAft>
                  <a:spcPts val="800"/>
                </a:spcAft>
              </a:pPr>
              <a:r>
                <a:rPr lang="en-IN" sz="1100">
                  <a:solidFill>
                    <a:srgbClr val="000000"/>
                  </a:solidFill>
                  <a:effectLst/>
                  <a:latin typeface="Calibri" panose="020F0502020204030204" pitchFamily="34" charset="0"/>
                  <a:ea typeface="Calibri" panose="020F0502020204030204" pitchFamily="34" charset="0"/>
                  <a:cs typeface="Cambria" panose="02040503050406030204" pitchFamily="18" charset="0"/>
                </a:rPr>
                <a:t> </a:t>
              </a:r>
              <a:endParaRPr lang="en-IN" sz="1000">
                <a:solidFill>
                  <a:srgbClr val="000000"/>
                </a:solidFill>
                <a:effectLst/>
                <a:latin typeface="Cambria" panose="02040503050406030204" pitchFamily="18" charset="0"/>
                <a:ea typeface="Cambria" panose="02040503050406030204" pitchFamily="18" charset="0"/>
                <a:cs typeface="Cambria" panose="02040503050406030204" pitchFamily="18" charset="0"/>
              </a:endParaRPr>
            </a:p>
          </p:txBody>
        </p:sp>
        <p:pic>
          <p:nvPicPr>
            <p:cNvPr id="36" name="Picture 35">
              <a:extLst>
                <a:ext uri="{FF2B5EF4-FFF2-40B4-BE49-F238E27FC236}">
                  <a16:creationId xmlns:a16="http://schemas.microsoft.com/office/drawing/2014/main" id="{8571F22A-415F-BE34-A6D0-2E1358AFF7FE}"/>
                </a:ext>
              </a:extLst>
            </p:cNvPr>
            <p:cNvPicPr/>
            <p:nvPr/>
          </p:nvPicPr>
          <p:blipFill>
            <a:blip r:embed="rId7"/>
            <a:stretch>
              <a:fillRect/>
            </a:stretch>
          </p:blipFill>
          <p:spPr>
            <a:xfrm>
              <a:off x="30734" y="5715"/>
              <a:ext cx="3088640" cy="1746250"/>
            </a:xfrm>
            <a:prstGeom prst="rect">
              <a:avLst/>
            </a:prstGeom>
          </p:spPr>
        </p:pic>
        <p:sp>
          <p:nvSpPr>
            <p:cNvPr id="37" name="Shape 976">
              <a:extLst>
                <a:ext uri="{FF2B5EF4-FFF2-40B4-BE49-F238E27FC236}">
                  <a16:creationId xmlns:a16="http://schemas.microsoft.com/office/drawing/2014/main" id="{7FD7AC84-C345-AF88-A51B-32BB962E5B46}"/>
                </a:ext>
              </a:extLst>
            </p:cNvPr>
            <p:cNvSpPr/>
            <p:nvPr/>
          </p:nvSpPr>
          <p:spPr>
            <a:xfrm>
              <a:off x="25654" y="0"/>
              <a:ext cx="3098165" cy="1757680"/>
            </a:xfrm>
            <a:custGeom>
              <a:avLst/>
              <a:gdLst/>
              <a:ahLst/>
              <a:cxnLst/>
              <a:rect l="0" t="0" r="0" b="0"/>
              <a:pathLst>
                <a:path w="3098165" h="1757680">
                  <a:moveTo>
                    <a:pt x="0" y="1757680"/>
                  </a:moveTo>
                  <a:lnTo>
                    <a:pt x="3098165" y="1757680"/>
                  </a:lnTo>
                  <a:lnTo>
                    <a:pt x="3098165" y="0"/>
                  </a:lnTo>
                  <a:lnTo>
                    <a:pt x="0" y="0"/>
                  </a:lnTo>
                  <a:close/>
                </a:path>
              </a:pathLst>
            </a:custGeom>
            <a:ln w="9535" cap="rnd">
              <a:round/>
            </a:ln>
          </p:spPr>
          <p:style>
            <a:lnRef idx="1">
              <a:srgbClr val="000000"/>
            </a:lnRef>
            <a:fillRef idx="0">
              <a:srgbClr val="000000">
                <a:alpha val="0"/>
              </a:srgbClr>
            </a:fillRef>
            <a:effectRef idx="0">
              <a:scrgbClr r="0" g="0" b="0"/>
            </a:effectRef>
            <a:fontRef idx="none"/>
          </p:style>
          <p:txBody>
            <a:bodyPr/>
            <a:lstStyle/>
            <a:p>
              <a:endParaRPr lang="en-IN"/>
            </a:p>
          </p:txBody>
        </p:sp>
      </p:grpSp>
    </p:spTree>
    <p:extLst>
      <p:ext uri="{BB962C8B-B14F-4D97-AF65-F5344CB8AC3E}">
        <p14:creationId xmlns:p14="http://schemas.microsoft.com/office/powerpoint/2010/main" val="34839995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58" name="Text Placeholder 57">
            <a:extLst>
              <a:ext uri="{FF2B5EF4-FFF2-40B4-BE49-F238E27FC236}">
                <a16:creationId xmlns:a16="http://schemas.microsoft.com/office/drawing/2014/main" id="{C6655028-4C8E-4A3F-A17E-06A507BFF4F4}"/>
              </a:ext>
            </a:extLst>
          </p:cNvPr>
          <p:cNvSpPr>
            <a:spLocks noGrp="1"/>
          </p:cNvSpPr>
          <p:nvPr>
            <p:ph type="body" sz="quarter" idx="21"/>
          </p:nvPr>
        </p:nvSpPr>
        <p:spPr/>
        <p:txBody>
          <a:bodyPr/>
          <a:lstStyle/>
          <a:p>
            <a:r>
              <a:rPr lang="en-US" dirty="0"/>
              <a:t>06</a:t>
            </a:r>
          </a:p>
        </p:txBody>
      </p:sp>
      <p:sp>
        <p:nvSpPr>
          <p:cNvPr id="10" name="Title 9">
            <a:extLst>
              <a:ext uri="{FF2B5EF4-FFF2-40B4-BE49-F238E27FC236}">
                <a16:creationId xmlns:a16="http://schemas.microsoft.com/office/drawing/2014/main" id="{29E24BCE-48CF-4EA0-8CEE-DABDE8C63D2E}"/>
              </a:ext>
            </a:extLst>
          </p:cNvPr>
          <p:cNvSpPr>
            <a:spLocks noGrp="1"/>
          </p:cNvSpPr>
          <p:nvPr>
            <p:ph type="title"/>
          </p:nvPr>
        </p:nvSpPr>
        <p:spPr>
          <a:xfrm>
            <a:off x="2560320" y="651507"/>
            <a:ext cx="7482803" cy="1005839"/>
          </a:xfrm>
        </p:spPr>
        <p:txBody>
          <a:bodyPr/>
          <a:lstStyle/>
          <a:p>
            <a:r>
              <a:rPr lang="en-US" dirty="0"/>
              <a:t>SYSTEM DESIGN</a:t>
            </a:r>
          </a:p>
        </p:txBody>
      </p:sp>
      <p:sp>
        <p:nvSpPr>
          <p:cNvPr id="21" name="Text Placeholder 20">
            <a:extLst>
              <a:ext uri="{FF2B5EF4-FFF2-40B4-BE49-F238E27FC236}">
                <a16:creationId xmlns:a16="http://schemas.microsoft.com/office/drawing/2014/main" id="{6EBE147A-9B99-4FFD-BC53-05C5BD025E32}"/>
              </a:ext>
            </a:extLst>
          </p:cNvPr>
          <p:cNvSpPr>
            <a:spLocks noGrp="1"/>
          </p:cNvSpPr>
          <p:nvPr>
            <p:ph type="body" sz="quarter" idx="16"/>
          </p:nvPr>
        </p:nvSpPr>
        <p:spPr/>
        <p:txBody>
          <a:bodyPr/>
          <a:lstStyle/>
          <a:p>
            <a:r>
              <a:rPr lang="en-US" sz="1400" dirty="0"/>
              <a:t>.</a:t>
            </a:r>
          </a:p>
        </p:txBody>
      </p:sp>
      <p:sp>
        <p:nvSpPr>
          <p:cNvPr id="23" name="Text Placeholder 22">
            <a:extLst>
              <a:ext uri="{FF2B5EF4-FFF2-40B4-BE49-F238E27FC236}">
                <a16:creationId xmlns:a16="http://schemas.microsoft.com/office/drawing/2014/main" id="{B28CF967-AF84-4550-882F-01B6C8B02C75}"/>
              </a:ext>
            </a:extLst>
          </p:cNvPr>
          <p:cNvSpPr>
            <a:spLocks noGrp="1"/>
          </p:cNvSpPr>
          <p:nvPr>
            <p:ph type="body" sz="quarter" idx="17"/>
          </p:nvPr>
        </p:nvSpPr>
        <p:spPr/>
        <p:txBody>
          <a:bodyPr/>
          <a:lstStyle/>
          <a:p>
            <a:r>
              <a:rPr lang="en-US" sz="1400" dirty="0"/>
              <a:t>.</a:t>
            </a:r>
          </a:p>
        </p:txBody>
      </p:sp>
      <p:sp>
        <p:nvSpPr>
          <p:cNvPr id="24" name="Text Placeholder 23">
            <a:extLst>
              <a:ext uri="{FF2B5EF4-FFF2-40B4-BE49-F238E27FC236}">
                <a16:creationId xmlns:a16="http://schemas.microsoft.com/office/drawing/2014/main" id="{0CA6C2C2-4BD8-4FEE-965C-BE8235FB383E}"/>
              </a:ext>
            </a:extLst>
          </p:cNvPr>
          <p:cNvSpPr>
            <a:spLocks noGrp="1"/>
          </p:cNvSpPr>
          <p:nvPr>
            <p:ph type="body" sz="quarter" idx="18"/>
          </p:nvPr>
        </p:nvSpPr>
        <p:spPr/>
        <p:txBody>
          <a:bodyPr/>
          <a:lstStyle/>
          <a:p>
            <a:r>
              <a:rPr lang="en-US" sz="1400" dirty="0"/>
              <a:t>.</a:t>
            </a:r>
          </a:p>
        </p:txBody>
      </p:sp>
      <p:sp>
        <p:nvSpPr>
          <p:cNvPr id="26" name="Text Placeholder 25">
            <a:extLst>
              <a:ext uri="{FF2B5EF4-FFF2-40B4-BE49-F238E27FC236}">
                <a16:creationId xmlns:a16="http://schemas.microsoft.com/office/drawing/2014/main" id="{CF7E2B50-41CF-47DF-94E2-23B31B1BEC27}"/>
              </a:ext>
            </a:extLst>
          </p:cNvPr>
          <p:cNvSpPr>
            <a:spLocks noGrp="1"/>
          </p:cNvSpPr>
          <p:nvPr>
            <p:ph type="body" sz="quarter" idx="19"/>
          </p:nvPr>
        </p:nvSpPr>
        <p:spPr/>
        <p:txBody>
          <a:bodyPr/>
          <a:lstStyle/>
          <a:p>
            <a:endParaRPr lang="en-US" dirty="0"/>
          </a:p>
        </p:txBody>
      </p:sp>
      <p:sp>
        <p:nvSpPr>
          <p:cNvPr id="36" name="Date Placeholder 35">
            <a:extLst>
              <a:ext uri="{FF2B5EF4-FFF2-40B4-BE49-F238E27FC236}">
                <a16:creationId xmlns:a16="http://schemas.microsoft.com/office/drawing/2014/main" id="{F6CE792E-745D-4408-9AB1-740D556972A1}"/>
              </a:ext>
            </a:extLst>
          </p:cNvPr>
          <p:cNvSpPr>
            <a:spLocks noGrp="1"/>
          </p:cNvSpPr>
          <p:nvPr>
            <p:ph type="dt" sz="half" idx="2"/>
          </p:nvPr>
        </p:nvSpPr>
        <p:spPr/>
        <p:txBody>
          <a:bodyPr/>
          <a:lstStyle/>
          <a:p>
            <a:fld id="{E65208FE-0220-403B-8209-06D9990EA4C9}" type="datetime1">
              <a:rPr lang="en-US" smtClean="0"/>
              <a:pPr/>
              <a:t>4/22/2023</a:t>
            </a:fld>
            <a:endParaRPr lang="en-US" dirty="0"/>
          </a:p>
        </p:txBody>
      </p:sp>
      <p:sp>
        <p:nvSpPr>
          <p:cNvPr id="37" name="Slide Number Placeholder 36">
            <a:extLst>
              <a:ext uri="{FF2B5EF4-FFF2-40B4-BE49-F238E27FC236}">
                <a16:creationId xmlns:a16="http://schemas.microsoft.com/office/drawing/2014/main" id="{BF214639-68C6-49E7-90D4-F4DAFEFBFE02}"/>
              </a:ext>
            </a:extLst>
          </p:cNvPr>
          <p:cNvSpPr>
            <a:spLocks noGrp="1"/>
          </p:cNvSpPr>
          <p:nvPr>
            <p:ph type="sldNum" sz="quarter" idx="4"/>
          </p:nvPr>
        </p:nvSpPr>
        <p:spPr/>
        <p:txBody>
          <a:bodyPr/>
          <a:lstStyle/>
          <a:p>
            <a:fld id="{294A09A9-5501-47C1-A89A-A340965A2BE2}" type="slidenum">
              <a:rPr lang="en-US" smtClean="0"/>
              <a:pPr/>
              <a:t>8</a:t>
            </a:fld>
            <a:endParaRPr lang="en-US" dirty="0"/>
          </a:p>
        </p:txBody>
      </p:sp>
      <p:sp>
        <p:nvSpPr>
          <p:cNvPr id="14" name="Text Placeholder 13">
            <a:extLst>
              <a:ext uri="{FF2B5EF4-FFF2-40B4-BE49-F238E27FC236}">
                <a16:creationId xmlns:a16="http://schemas.microsoft.com/office/drawing/2014/main" id="{30AA3564-9B40-0BE6-2088-BFCFCB370CDF}"/>
              </a:ext>
            </a:extLst>
          </p:cNvPr>
          <p:cNvSpPr>
            <a:spLocks noGrp="1"/>
          </p:cNvSpPr>
          <p:nvPr>
            <p:ph type="body" sz="quarter" idx="20"/>
          </p:nvPr>
        </p:nvSpPr>
        <p:spPr/>
        <p:txBody>
          <a:bodyPr/>
          <a:lstStyle/>
          <a:p>
            <a:endParaRPr lang="en-IN"/>
          </a:p>
        </p:txBody>
      </p:sp>
      <p:pic>
        <p:nvPicPr>
          <p:cNvPr id="20" name="Picture 19">
            <a:extLst>
              <a:ext uri="{FF2B5EF4-FFF2-40B4-BE49-F238E27FC236}">
                <a16:creationId xmlns:a16="http://schemas.microsoft.com/office/drawing/2014/main" id="{B84DBB33-DF66-6E63-835B-F5FD422D3CBA}"/>
              </a:ext>
            </a:extLst>
          </p:cNvPr>
          <p:cNvPicPr/>
          <p:nvPr/>
        </p:nvPicPr>
        <p:blipFill>
          <a:blip r:embed="rId2"/>
          <a:stretch>
            <a:fillRect/>
          </a:stretch>
        </p:blipFill>
        <p:spPr>
          <a:xfrm>
            <a:off x="6237171" y="1635660"/>
            <a:ext cx="5192912" cy="4919144"/>
          </a:xfrm>
          <a:prstGeom prst="rect">
            <a:avLst/>
          </a:prstGeom>
        </p:spPr>
      </p:pic>
      <p:sp>
        <p:nvSpPr>
          <p:cNvPr id="27" name="TextBox 26">
            <a:extLst>
              <a:ext uri="{FF2B5EF4-FFF2-40B4-BE49-F238E27FC236}">
                <a16:creationId xmlns:a16="http://schemas.microsoft.com/office/drawing/2014/main" id="{06169632-EB60-8F33-24E5-3662E13FA881}"/>
              </a:ext>
            </a:extLst>
          </p:cNvPr>
          <p:cNvSpPr txBox="1"/>
          <p:nvPr/>
        </p:nvSpPr>
        <p:spPr>
          <a:xfrm>
            <a:off x="863383" y="1867208"/>
            <a:ext cx="4941370" cy="4154984"/>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bg1"/>
                </a:solidFill>
              </a:rPr>
              <a:t>Data is collected from respected dataset.</a:t>
            </a:r>
          </a:p>
          <a:p>
            <a:pPr marL="285750" indent="-285750">
              <a:buFont typeface="Arial" panose="020B0604020202020204" pitchFamily="34" charset="0"/>
              <a:buChar char="•"/>
            </a:pPr>
            <a:r>
              <a:rPr lang="en-US" sz="2400" dirty="0">
                <a:solidFill>
                  <a:schemeClr val="bg1"/>
                </a:solidFill>
              </a:rPr>
              <a:t>On the dataset, data pre-processing techniques .</a:t>
            </a:r>
          </a:p>
          <a:p>
            <a:pPr marL="285750" indent="-285750">
              <a:buFont typeface="Arial" panose="020B0604020202020204" pitchFamily="34" charset="0"/>
              <a:buChar char="•"/>
            </a:pPr>
            <a:r>
              <a:rPr lang="en-US" sz="2400" dirty="0">
                <a:solidFill>
                  <a:schemeClr val="bg1"/>
                </a:solidFill>
              </a:rPr>
              <a:t>such as framing and noise removal are used. </a:t>
            </a:r>
          </a:p>
          <a:p>
            <a:pPr marL="285750" indent="-285750">
              <a:buFont typeface="Arial" panose="020B0604020202020204" pitchFamily="34" charset="0"/>
              <a:buChar char="•"/>
            </a:pPr>
            <a:r>
              <a:rPr lang="en-US" sz="2400" dirty="0">
                <a:solidFill>
                  <a:schemeClr val="bg1"/>
                </a:solidFill>
              </a:rPr>
              <a:t>The data is processed using the Convolutional </a:t>
            </a:r>
          </a:p>
          <a:p>
            <a:pPr marL="285750" indent="-285750">
              <a:buFont typeface="Arial" panose="020B0604020202020204" pitchFamily="34" charset="0"/>
              <a:buChar char="•"/>
            </a:pPr>
            <a:r>
              <a:rPr lang="en-US" sz="2400" dirty="0">
                <a:solidFill>
                  <a:schemeClr val="bg1"/>
                </a:solidFill>
              </a:rPr>
              <a:t>Neural Network approach.</a:t>
            </a:r>
          </a:p>
          <a:p>
            <a:pPr marL="285750" indent="-285750">
              <a:buFont typeface="Arial" panose="020B0604020202020204" pitchFamily="34" charset="0"/>
              <a:buChar char="•"/>
            </a:pPr>
            <a:r>
              <a:rPr lang="en-US" sz="2400" dirty="0">
                <a:solidFill>
                  <a:schemeClr val="bg1"/>
                </a:solidFill>
              </a:rPr>
              <a:t> Model output is displayed on the screen</a:t>
            </a:r>
            <a:endParaRPr lang="en-IN" sz="2400" dirty="0">
              <a:solidFill>
                <a:schemeClr val="bg1"/>
              </a:solidFill>
            </a:endParaRPr>
          </a:p>
        </p:txBody>
      </p:sp>
    </p:spTree>
    <p:extLst>
      <p:ext uri="{BB962C8B-B14F-4D97-AF65-F5344CB8AC3E}">
        <p14:creationId xmlns:p14="http://schemas.microsoft.com/office/powerpoint/2010/main" val="40835465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0039366-CC4B-45CC-9139-66129D35DB25}"/>
              </a:ext>
            </a:extLst>
          </p:cNvPr>
          <p:cNvSpPr>
            <a:spLocks noGrp="1"/>
          </p:cNvSpPr>
          <p:nvPr>
            <p:ph type="body" sz="quarter" idx="13"/>
          </p:nvPr>
        </p:nvSpPr>
        <p:spPr>
          <a:xfrm>
            <a:off x="1550636" y="215459"/>
            <a:ext cx="2378075" cy="1111250"/>
          </a:xfrm>
        </p:spPr>
        <p:txBody>
          <a:bodyPr/>
          <a:lstStyle/>
          <a:p>
            <a:r>
              <a:rPr lang="en-US" dirty="0"/>
              <a:t>07</a:t>
            </a:r>
          </a:p>
        </p:txBody>
      </p:sp>
      <p:sp>
        <p:nvSpPr>
          <p:cNvPr id="3" name="Title 2">
            <a:extLst>
              <a:ext uri="{FF2B5EF4-FFF2-40B4-BE49-F238E27FC236}">
                <a16:creationId xmlns:a16="http://schemas.microsoft.com/office/drawing/2014/main" id="{594C1777-B62D-468E-BE34-64A07CED098F}"/>
              </a:ext>
            </a:extLst>
          </p:cNvPr>
          <p:cNvSpPr>
            <a:spLocks noGrp="1"/>
          </p:cNvSpPr>
          <p:nvPr>
            <p:ph type="title"/>
          </p:nvPr>
        </p:nvSpPr>
        <p:spPr>
          <a:xfrm>
            <a:off x="3788460" y="343730"/>
            <a:ext cx="6674802" cy="655320"/>
          </a:xfrm>
        </p:spPr>
        <p:txBody>
          <a:bodyPr>
            <a:normAutofit fontScale="90000"/>
          </a:bodyPr>
          <a:lstStyle/>
          <a:p>
            <a:r>
              <a:rPr lang="en-US" dirty="0"/>
              <a:t>REQUIREMENTS</a:t>
            </a:r>
          </a:p>
        </p:txBody>
      </p:sp>
      <p:graphicFrame>
        <p:nvGraphicFramePr>
          <p:cNvPr id="8" name="Diagram 7">
            <a:extLst>
              <a:ext uri="{FF2B5EF4-FFF2-40B4-BE49-F238E27FC236}">
                <a16:creationId xmlns:a16="http://schemas.microsoft.com/office/drawing/2014/main" id="{A88D68BC-9A26-8E9E-6973-2B0C4CA78B16}"/>
              </a:ext>
            </a:extLst>
          </p:cNvPr>
          <p:cNvGraphicFramePr/>
          <p:nvPr>
            <p:extLst>
              <p:ext uri="{D42A27DB-BD31-4B8C-83A1-F6EECF244321}">
                <p14:modId xmlns:p14="http://schemas.microsoft.com/office/powerpoint/2010/main" val="3005466232"/>
              </p:ext>
            </p:extLst>
          </p:nvPr>
        </p:nvGraphicFramePr>
        <p:xfrm>
          <a:off x="481262" y="1454980"/>
          <a:ext cx="4151697" cy="32694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7" name="Diagram 6">
            <a:extLst>
              <a:ext uri="{FF2B5EF4-FFF2-40B4-BE49-F238E27FC236}">
                <a16:creationId xmlns:a16="http://schemas.microsoft.com/office/drawing/2014/main" id="{6527A8DD-A5B5-6075-583F-C5679C7303E1}"/>
              </a:ext>
            </a:extLst>
          </p:cNvPr>
          <p:cNvGraphicFramePr/>
          <p:nvPr>
            <p:extLst>
              <p:ext uri="{D42A27DB-BD31-4B8C-83A1-F6EECF244321}">
                <p14:modId xmlns:p14="http://schemas.microsoft.com/office/powerpoint/2010/main" val="2928455072"/>
              </p:ext>
            </p:extLst>
          </p:nvPr>
        </p:nvGraphicFramePr>
        <p:xfrm>
          <a:off x="6381015" y="1184029"/>
          <a:ext cx="5465545" cy="370249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675137161"/>
      </p:ext>
    </p:extLst>
  </p:cSld>
  <p:clrMapOvr>
    <a:masterClrMapping/>
  </p:clrMapOvr>
</p:sld>
</file>

<file path=ppt/theme/theme1.xml><?xml version="1.0" encoding="utf-8"?>
<a:theme xmlns:a="http://schemas.openxmlformats.org/drawingml/2006/main" name="Office Theme">
  <a:themeElements>
    <a:clrScheme name="Minimalist Presentation">
      <a:dk1>
        <a:sysClr val="windowText" lastClr="000000"/>
      </a:dk1>
      <a:lt1>
        <a:sysClr val="window" lastClr="FFFFFF"/>
      </a:lt1>
      <a:dk2>
        <a:srgbClr val="ABABAB"/>
      </a:dk2>
      <a:lt2>
        <a:srgbClr val="F2F1EE"/>
      </a:lt2>
      <a:accent1>
        <a:srgbClr val="D8D2CD"/>
      </a:accent1>
      <a:accent2>
        <a:srgbClr val="C0C9C2"/>
      </a:accent2>
      <a:accent3>
        <a:srgbClr val="A5A5A5"/>
      </a:accent3>
      <a:accent4>
        <a:srgbClr val="FFC000"/>
      </a:accent4>
      <a:accent5>
        <a:srgbClr val="5B9BD5"/>
      </a:accent5>
      <a:accent6>
        <a:srgbClr val="70AD47"/>
      </a:accent6>
      <a:hlink>
        <a:srgbClr val="0563C1"/>
      </a:hlink>
      <a:folHlink>
        <a:srgbClr val="954F72"/>
      </a:folHlink>
    </a:clrScheme>
    <a:fontScheme name="Custom 3">
      <a:majorFont>
        <a:latin typeface="Biome Light"/>
        <a:ea typeface=""/>
        <a:cs typeface=""/>
      </a:majorFont>
      <a:minorFont>
        <a:latin typeface="Biome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nimalist color presentation_Win32_LW_v2.potx" id="{B7F4C684-7BE5-4BD8-BEBE-7F207A45F474}" vid="{9091DE1E-F617-4C59-950B-F96736B889D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A1B7BBB-8F46-4BA8-85EC-2ECC1D2E329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0976319-4513-485C-AD3A-E56C39927A3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53A10211-FBDE-44DA-8AD6-29E596B2975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Minimalist color presentation</Template>
  <TotalTime>206</TotalTime>
  <Words>1055</Words>
  <Application>Microsoft Office PowerPoint</Application>
  <PresentationFormat>Widescreen</PresentationFormat>
  <Paragraphs>135</Paragraphs>
  <Slides>14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Biome Light</vt:lpstr>
      <vt:lpstr>Calibri</vt:lpstr>
      <vt:lpstr>Cambria</vt:lpstr>
      <vt:lpstr>Times New Roman</vt:lpstr>
      <vt:lpstr>Office Theme</vt:lpstr>
      <vt:lpstr>Identification Of Bird Species Using Automation Tool </vt:lpstr>
      <vt:lpstr>Contents</vt:lpstr>
      <vt:lpstr>ABSTRACT</vt:lpstr>
      <vt:lpstr> Introduction</vt:lpstr>
      <vt:lpstr>Literature Survey</vt:lpstr>
      <vt:lpstr>04   Existing and Proposed System</vt:lpstr>
      <vt:lpstr>PowerPoint Presentation</vt:lpstr>
      <vt:lpstr>SYSTEM DESIGN</vt:lpstr>
      <vt:lpstr>REQUIREMENTS</vt:lpstr>
      <vt:lpstr>08</vt:lpstr>
      <vt:lpstr>PowerPoint Presentation</vt:lpstr>
      <vt:lpstr>Final output</vt:lpstr>
      <vt:lpstr>09 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Identification Of Bird Species Using Automation Tool </dc:title>
  <dc:creator>aishwaryams ms</dc:creator>
  <cp:lastModifiedBy>aishwaryams ms</cp:lastModifiedBy>
  <cp:revision>8</cp:revision>
  <dcterms:created xsi:type="dcterms:W3CDTF">2023-04-22T03:05:54Z</dcterms:created>
  <dcterms:modified xsi:type="dcterms:W3CDTF">2023-04-22T06:36:05Z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